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0FD509-FDD5-47FC-8A61-F29C83B473C4}" v="11" dt="2023-03-06T12:59:47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6" d="100"/>
          <a:sy n="26" d="100"/>
        </p:scale>
        <p:origin x="30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han Julia" userId="ee0887dd-79c3-4a37-abad-f30bc78a7f92" providerId="ADAL" clId="{4C0FD509-FDD5-47FC-8A61-F29C83B473C4}"/>
    <pc:docChg chg="undo custSel addSld delSld modSld modMainMaster">
      <pc:chgData name="Machan Julia" userId="ee0887dd-79c3-4a37-abad-f30bc78a7f92" providerId="ADAL" clId="{4C0FD509-FDD5-47FC-8A61-F29C83B473C4}" dt="2023-03-06T13:02:22.356" v="156" actId="2696"/>
      <pc:docMkLst>
        <pc:docMk/>
      </pc:docMkLst>
      <pc:sldChg chg="modSp del mod">
        <pc:chgData name="Machan Julia" userId="ee0887dd-79c3-4a37-abad-f30bc78a7f92" providerId="ADAL" clId="{4C0FD509-FDD5-47FC-8A61-F29C83B473C4}" dt="2023-03-06T13:02:22.356" v="156" actId="2696"/>
        <pc:sldMkLst>
          <pc:docMk/>
          <pc:sldMk cId="1520701065" sldId="256"/>
        </pc:sldMkLst>
        <pc:spChg chg="mod">
          <ac:chgData name="Machan Julia" userId="ee0887dd-79c3-4a37-abad-f30bc78a7f92" providerId="ADAL" clId="{4C0FD509-FDD5-47FC-8A61-F29C83B473C4}" dt="2023-03-06T13:02:01.875" v="152" actId="12"/>
          <ac:spMkLst>
            <pc:docMk/>
            <pc:sldMk cId="1520701065" sldId="256"/>
            <ac:spMk id="31" creationId="{9B462359-7B69-9F5C-B1DF-7C9B157C445F}"/>
          </ac:spMkLst>
        </pc:spChg>
      </pc:sldChg>
      <pc:sldChg chg="addSp delSp modSp new del mod setBg">
        <pc:chgData name="Machan Julia" userId="ee0887dd-79c3-4a37-abad-f30bc78a7f92" providerId="ADAL" clId="{4C0FD509-FDD5-47FC-8A61-F29C83B473C4}" dt="2023-03-06T13:02:22.356" v="156" actId="2696"/>
        <pc:sldMkLst>
          <pc:docMk/>
          <pc:sldMk cId="3719978584" sldId="257"/>
        </pc:sldMkLst>
        <pc:spChg chg="del">
          <ac:chgData name="Machan Julia" userId="ee0887dd-79c3-4a37-abad-f30bc78a7f92" providerId="ADAL" clId="{4C0FD509-FDD5-47FC-8A61-F29C83B473C4}" dt="2023-03-06T12:28:12.149" v="2" actId="26606"/>
          <ac:spMkLst>
            <pc:docMk/>
            <pc:sldMk cId="3719978584" sldId="257"/>
            <ac:spMk id="2" creationId="{E3AE74C0-864D-2B5C-7BA3-5FC4472711DF}"/>
          </ac:spMkLst>
        </pc:spChg>
        <pc:spChg chg="del">
          <ac:chgData name="Machan Julia" userId="ee0887dd-79c3-4a37-abad-f30bc78a7f92" providerId="ADAL" clId="{4C0FD509-FDD5-47FC-8A61-F29C83B473C4}" dt="2023-03-06T12:28:04.650" v="1" actId="931"/>
          <ac:spMkLst>
            <pc:docMk/>
            <pc:sldMk cId="3719978584" sldId="257"/>
            <ac:spMk id="3" creationId="{C72CBA5B-38CF-1DD5-3759-83A23C8C7F2D}"/>
          </ac:spMkLst>
        </pc:spChg>
        <pc:picChg chg="add mod">
          <ac:chgData name="Machan Julia" userId="ee0887dd-79c3-4a37-abad-f30bc78a7f92" providerId="ADAL" clId="{4C0FD509-FDD5-47FC-8A61-F29C83B473C4}" dt="2023-03-06T12:29:00.088" v="4" actId="14826"/>
          <ac:picMkLst>
            <pc:docMk/>
            <pc:sldMk cId="3719978584" sldId="257"/>
            <ac:picMk id="5" creationId="{FEC9F44A-4035-147E-589E-BFE4DE3009B8}"/>
          </ac:picMkLst>
        </pc:picChg>
      </pc:sldChg>
      <pc:sldChg chg="addSp delSp modSp new mod modClrScheme chgLayout">
        <pc:chgData name="Machan Julia" userId="ee0887dd-79c3-4a37-abad-f30bc78a7f92" providerId="ADAL" clId="{4C0FD509-FDD5-47FC-8A61-F29C83B473C4}" dt="2023-03-06T13:02:12.470" v="155" actId="255"/>
        <pc:sldMkLst>
          <pc:docMk/>
          <pc:sldMk cId="2343245963" sldId="258"/>
        </pc:sldMkLst>
        <pc:spChg chg="del">
          <ac:chgData name="Machan Julia" userId="ee0887dd-79c3-4a37-abad-f30bc78a7f92" providerId="ADAL" clId="{4C0FD509-FDD5-47FC-8A61-F29C83B473C4}" dt="2023-03-06T12:31:02.691" v="24" actId="700"/>
          <ac:spMkLst>
            <pc:docMk/>
            <pc:sldMk cId="2343245963" sldId="258"/>
            <ac:spMk id="2" creationId="{49F3C1A7-E31B-AC22-0EEF-F5C6C9FABCB0}"/>
          </ac:spMkLst>
        </pc:spChg>
        <pc:spChg chg="del mod ord">
          <ac:chgData name="Machan Julia" userId="ee0887dd-79c3-4a37-abad-f30bc78a7f92" providerId="ADAL" clId="{4C0FD509-FDD5-47FC-8A61-F29C83B473C4}" dt="2023-03-06T12:31:02.691" v="24" actId="700"/>
          <ac:spMkLst>
            <pc:docMk/>
            <pc:sldMk cId="2343245963" sldId="258"/>
            <ac:spMk id="3" creationId="{75AF43D9-E653-D38B-BDF2-F9056EEC254F}"/>
          </ac:spMkLst>
        </pc:spChg>
        <pc:spChg chg="add mod ord">
          <ac:chgData name="Machan Julia" userId="ee0887dd-79c3-4a37-abad-f30bc78a7f92" providerId="ADAL" clId="{4C0FD509-FDD5-47FC-8A61-F29C83B473C4}" dt="2023-03-06T12:31:55.718" v="68" actId="1035"/>
          <ac:spMkLst>
            <pc:docMk/>
            <pc:sldMk cId="2343245963" sldId="258"/>
            <ac:spMk id="4" creationId="{9D0977A2-2BA5-A521-2E16-48FB4D986C2C}"/>
          </ac:spMkLst>
        </pc:spChg>
        <pc:spChg chg="add mod ord">
          <ac:chgData name="Machan Julia" userId="ee0887dd-79c3-4a37-abad-f30bc78a7f92" providerId="ADAL" clId="{4C0FD509-FDD5-47FC-8A61-F29C83B473C4}" dt="2023-03-06T12:31:55.718" v="68" actId="1035"/>
          <ac:spMkLst>
            <pc:docMk/>
            <pc:sldMk cId="2343245963" sldId="258"/>
            <ac:spMk id="5" creationId="{8C9F73C5-0EF0-9B1C-E85A-F751E97CFCC4}"/>
          </ac:spMkLst>
        </pc:spChg>
        <pc:spChg chg="add mod ord">
          <ac:chgData name="Machan Julia" userId="ee0887dd-79c3-4a37-abad-f30bc78a7f92" providerId="ADAL" clId="{4C0FD509-FDD5-47FC-8A61-F29C83B473C4}" dt="2023-03-06T12:31:55.718" v="68" actId="1035"/>
          <ac:spMkLst>
            <pc:docMk/>
            <pc:sldMk cId="2343245963" sldId="258"/>
            <ac:spMk id="6" creationId="{4BAF4B01-72C2-8DF8-0D40-A9708EC7D115}"/>
          </ac:spMkLst>
        </pc:spChg>
        <pc:spChg chg="add mod">
          <ac:chgData name="Machan Julia" userId="ee0887dd-79c3-4a37-abad-f30bc78a7f92" providerId="ADAL" clId="{4C0FD509-FDD5-47FC-8A61-F29C83B473C4}" dt="2023-03-06T12:31:41.155" v="29" actId="1076"/>
          <ac:spMkLst>
            <pc:docMk/>
            <pc:sldMk cId="2343245963" sldId="258"/>
            <ac:spMk id="7" creationId="{DC8104B0-A078-0AEF-34C0-5D7D1064F95B}"/>
          </ac:spMkLst>
        </pc:spChg>
        <pc:spChg chg="add mod">
          <ac:chgData name="Machan Julia" userId="ee0887dd-79c3-4a37-abad-f30bc78a7f92" providerId="ADAL" clId="{4C0FD509-FDD5-47FC-8A61-F29C83B473C4}" dt="2023-03-06T12:59:35.737" v="82" actId="2711"/>
          <ac:spMkLst>
            <pc:docMk/>
            <pc:sldMk cId="2343245963" sldId="258"/>
            <ac:spMk id="8" creationId="{7F6143FA-9924-9B9A-1D7B-7AF4FDC612F2}"/>
          </ac:spMkLst>
        </pc:spChg>
        <pc:spChg chg="add del mod">
          <ac:chgData name="Machan Julia" userId="ee0887dd-79c3-4a37-abad-f30bc78a7f92" providerId="ADAL" clId="{4C0FD509-FDD5-47FC-8A61-F29C83B473C4}" dt="2023-03-06T12:59:22.690" v="81"/>
          <ac:spMkLst>
            <pc:docMk/>
            <pc:sldMk cId="2343245963" sldId="258"/>
            <ac:spMk id="9" creationId="{BCA4DA69-B69A-CCCE-7A13-D2AA50CB76AC}"/>
          </ac:spMkLst>
        </pc:spChg>
        <pc:spChg chg="add mod">
          <ac:chgData name="Machan Julia" userId="ee0887dd-79c3-4a37-abad-f30bc78a7f92" providerId="ADAL" clId="{4C0FD509-FDD5-47FC-8A61-F29C83B473C4}" dt="2023-03-06T13:02:12.470" v="155" actId="255"/>
          <ac:spMkLst>
            <pc:docMk/>
            <pc:sldMk cId="2343245963" sldId="258"/>
            <ac:spMk id="10" creationId="{DB53C3CB-8693-63EF-DD45-8E93D76BFFAA}"/>
          </ac:spMkLst>
        </pc:spChg>
      </pc:sldChg>
      <pc:sldMasterChg chg="modSldLayout">
        <pc:chgData name="Machan Julia" userId="ee0887dd-79c3-4a37-abad-f30bc78a7f92" providerId="ADAL" clId="{4C0FD509-FDD5-47FC-8A61-F29C83B473C4}" dt="2023-03-06T12:30:47.768" v="22" actId="931"/>
        <pc:sldMasterMkLst>
          <pc:docMk/>
          <pc:sldMasterMk cId="4038817128" sldId="2147483672"/>
        </pc:sldMasterMkLst>
        <pc:sldLayoutChg chg="addSp delSp modSp mod">
          <pc:chgData name="Machan Julia" userId="ee0887dd-79c3-4a37-abad-f30bc78a7f92" providerId="ADAL" clId="{4C0FD509-FDD5-47FC-8A61-F29C83B473C4}" dt="2023-03-06T12:30:47.768" v="22" actId="931"/>
          <pc:sldLayoutMkLst>
            <pc:docMk/>
            <pc:sldMasterMk cId="4038817128" sldId="2147483672"/>
            <pc:sldLayoutMk cId="3026851513" sldId="2147483681"/>
          </pc:sldLayoutMkLst>
          <pc:spChg chg="del">
            <ac:chgData name="Machan Julia" userId="ee0887dd-79c3-4a37-abad-f30bc78a7f92" providerId="ADAL" clId="{4C0FD509-FDD5-47FC-8A61-F29C83B473C4}" dt="2023-03-06T12:30:02.103" v="6" actId="478"/>
            <ac:spMkLst>
              <pc:docMk/>
              <pc:sldMasterMk cId="4038817128" sldId="2147483672"/>
              <pc:sldLayoutMk cId="3026851513" sldId="2147483681"/>
              <ac:spMk id="2" creationId="{00000000-0000-0000-0000-000000000000}"/>
            </ac:spMkLst>
          </pc:spChg>
          <pc:spChg chg="mod">
            <ac:chgData name="Machan Julia" userId="ee0887dd-79c3-4a37-abad-f30bc78a7f92" providerId="ADAL" clId="{4C0FD509-FDD5-47FC-8A61-F29C83B473C4}" dt="2023-03-06T12:30:28.363" v="15" actId="14100"/>
            <ac:spMkLst>
              <pc:docMk/>
              <pc:sldMasterMk cId="4038817128" sldId="2147483672"/>
              <pc:sldLayoutMk cId="3026851513" sldId="2147483681"/>
              <ac:spMk id="3" creationId="{00000000-0000-0000-0000-000000000000}"/>
            </ac:spMkLst>
          </pc:spChg>
          <pc:spChg chg="del">
            <ac:chgData name="Machan Julia" userId="ee0887dd-79c3-4a37-abad-f30bc78a7f92" providerId="ADAL" clId="{4C0FD509-FDD5-47FC-8A61-F29C83B473C4}" dt="2023-03-06T12:30:00.465" v="5" actId="478"/>
            <ac:spMkLst>
              <pc:docMk/>
              <pc:sldMasterMk cId="4038817128" sldId="2147483672"/>
              <pc:sldLayoutMk cId="3026851513" sldId="2147483681"/>
              <ac:spMk id="4" creationId="{00000000-0000-0000-0000-000000000000}"/>
            </ac:spMkLst>
          </pc:spChg>
          <pc:spChg chg="del">
            <ac:chgData name="Machan Julia" userId="ee0887dd-79c3-4a37-abad-f30bc78a7f92" providerId="ADAL" clId="{4C0FD509-FDD5-47FC-8A61-F29C83B473C4}" dt="2023-03-06T12:30:38.796" v="19" actId="478"/>
            <ac:spMkLst>
              <pc:docMk/>
              <pc:sldMasterMk cId="4038817128" sldId="2147483672"/>
              <pc:sldLayoutMk cId="3026851513" sldId="2147483681"/>
              <ac:spMk id="5" creationId="{00000000-0000-0000-0000-000000000000}"/>
            </ac:spMkLst>
          </pc:spChg>
          <pc:spChg chg="del">
            <ac:chgData name="Machan Julia" userId="ee0887dd-79c3-4a37-abad-f30bc78a7f92" providerId="ADAL" clId="{4C0FD509-FDD5-47FC-8A61-F29C83B473C4}" dt="2023-03-06T12:30:40.575" v="20" actId="478"/>
            <ac:spMkLst>
              <pc:docMk/>
              <pc:sldMasterMk cId="4038817128" sldId="2147483672"/>
              <pc:sldLayoutMk cId="3026851513" sldId="2147483681"/>
              <ac:spMk id="6" creationId="{00000000-0000-0000-0000-000000000000}"/>
            </ac:spMkLst>
          </pc:spChg>
          <pc:spChg chg="del">
            <ac:chgData name="Machan Julia" userId="ee0887dd-79c3-4a37-abad-f30bc78a7f92" providerId="ADAL" clId="{4C0FD509-FDD5-47FC-8A61-F29C83B473C4}" dt="2023-03-06T12:30:41.061" v="21" actId="478"/>
            <ac:spMkLst>
              <pc:docMk/>
              <pc:sldMasterMk cId="4038817128" sldId="2147483672"/>
              <pc:sldLayoutMk cId="3026851513" sldId="2147483681"/>
              <ac:spMk id="7" creationId="{00000000-0000-0000-0000-000000000000}"/>
            </ac:spMkLst>
          </pc:spChg>
          <pc:spChg chg="add mod">
            <ac:chgData name="Machan Julia" userId="ee0887dd-79c3-4a37-abad-f30bc78a7f92" providerId="ADAL" clId="{4C0FD509-FDD5-47FC-8A61-F29C83B473C4}" dt="2023-03-06T12:30:36.051" v="18" actId="1076"/>
            <ac:spMkLst>
              <pc:docMk/>
              <pc:sldMasterMk cId="4038817128" sldId="2147483672"/>
              <pc:sldLayoutMk cId="3026851513" sldId="2147483681"/>
              <ac:spMk id="8" creationId="{72FD66E5-4126-737D-9B45-887630658F0B}"/>
            </ac:spMkLst>
          </pc:spChg>
          <pc:spChg chg="add mod">
            <ac:chgData name="Machan Julia" userId="ee0887dd-79c3-4a37-abad-f30bc78a7f92" providerId="ADAL" clId="{4C0FD509-FDD5-47FC-8A61-F29C83B473C4}" dt="2023-03-06T12:30:33.884" v="17" actId="1076"/>
            <ac:spMkLst>
              <pc:docMk/>
              <pc:sldMasterMk cId="4038817128" sldId="2147483672"/>
              <pc:sldLayoutMk cId="3026851513" sldId="2147483681"/>
              <ac:spMk id="9" creationId="{DC2FC84D-DFD8-F540-E028-3B5DC1415505}"/>
            </ac:spMkLst>
          </pc:spChg>
          <pc:picChg chg="add mod">
            <ac:chgData name="Machan Julia" userId="ee0887dd-79c3-4a37-abad-f30bc78a7f92" providerId="ADAL" clId="{4C0FD509-FDD5-47FC-8A61-F29C83B473C4}" dt="2023-03-06T12:30:47.768" v="22" actId="931"/>
            <ac:picMkLst>
              <pc:docMk/>
              <pc:sldMasterMk cId="4038817128" sldId="2147483672"/>
              <pc:sldLayoutMk cId="3026851513" sldId="2147483681"/>
              <ac:picMk id="11" creationId="{DD0932FF-9C30-17E7-D11F-5DE9279FFE75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1D7-489E-4601-8A50-87929BFDA623}" type="datetimeFigureOut">
              <a:rPr lang="de-DE" smtClean="0"/>
              <a:t>06.03.2023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225E-D45C-4D3F-AF40-2D9323E3C1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52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1D7-489E-4601-8A50-87929BFDA623}" type="datetimeFigureOut">
              <a:rPr lang="de-DE" smtClean="0"/>
              <a:t>06.03.2023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225E-D45C-4D3F-AF40-2D9323E3C1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94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1D7-489E-4601-8A50-87929BFDA623}" type="datetimeFigureOut">
              <a:rPr lang="de-DE" smtClean="0"/>
              <a:t>06.03.2023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225E-D45C-4D3F-AF40-2D9323E3C1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36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1D7-489E-4601-8A50-87929BFDA623}" type="datetimeFigureOut">
              <a:rPr lang="de-DE" smtClean="0"/>
              <a:t>06.03.2023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225E-D45C-4D3F-AF40-2D9323E3C1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93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1D7-489E-4601-8A50-87929BFDA623}" type="datetimeFigureOut">
              <a:rPr lang="de-DE" smtClean="0"/>
              <a:t>06.03.2023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225E-D45C-4D3F-AF40-2D9323E3C1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96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1D7-489E-4601-8A50-87929BFDA623}" type="datetimeFigureOut">
              <a:rPr lang="de-DE" smtClean="0"/>
              <a:t>06.03.2023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225E-D45C-4D3F-AF40-2D9323E3C1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1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1D7-489E-4601-8A50-87929BFDA623}" type="datetimeFigureOut">
              <a:rPr lang="de-DE" smtClean="0"/>
              <a:t>06.03.2023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225E-D45C-4D3F-AF40-2D9323E3C1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46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1D7-489E-4601-8A50-87929BFDA623}" type="datetimeFigureOut">
              <a:rPr lang="de-DE" smtClean="0"/>
              <a:t>06.03.2023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225E-D45C-4D3F-AF40-2D9323E3C1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89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1D7-489E-4601-8A50-87929BFDA623}" type="datetimeFigureOut">
              <a:rPr lang="de-DE" smtClean="0"/>
              <a:t>06.03.2023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225E-D45C-4D3F-AF40-2D9323E3C1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31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1D7-489E-4601-8A50-87929BFDA623}" type="datetimeFigureOut">
              <a:rPr lang="de-DE" smtClean="0"/>
              <a:t>06.03.2023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225E-D45C-4D3F-AF40-2D9323E3C1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42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38" y="16002000"/>
            <a:ext cx="6119791" cy="6018557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FD66E5-4126-737D-9B45-887630658F0B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631916" y="16002000"/>
            <a:ext cx="6119791" cy="6018557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C2FC84D-DFD8-F540-E028-3B5DC1415505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14699796" y="15969341"/>
            <a:ext cx="6119791" cy="6018557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D0932FF-9C30-17E7-D11F-5DE9279FFE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"/>
            <a:ext cx="21383625" cy="3027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5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751D7-489E-4601-8A50-87929BFDA623}" type="datetimeFigureOut">
              <a:rPr lang="de-DE" smtClean="0"/>
              <a:t>06.03.2023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7225E-D45C-4D3F-AF40-2D9323E3C1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81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D0977A2-2BA5-A521-2E16-48FB4D986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4038" y="19071772"/>
            <a:ext cx="6119791" cy="6018557"/>
          </a:xfrm>
        </p:spPr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8C9F73C5-0EF0-9B1C-E85A-F751E97CFCC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631916" y="19071772"/>
            <a:ext cx="6119791" cy="6018557"/>
          </a:xfrm>
        </p:spPr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BAF4B01-72C2-8DF8-0D40-A9708EC7D115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4699796" y="19039113"/>
            <a:ext cx="6119791" cy="6018557"/>
          </a:xfrm>
        </p:spPr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C8104B0-A078-0AEF-34C0-5D7D1064F95B}"/>
              </a:ext>
            </a:extLst>
          </p:cNvPr>
          <p:cNvSpPr txBox="1"/>
          <p:nvPr/>
        </p:nvSpPr>
        <p:spPr>
          <a:xfrm>
            <a:off x="3752169" y="26060400"/>
            <a:ext cx="138792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de-DE" sz="5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  <a:r>
              <a:rPr lang="de-DE" sz="5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</a:t>
            </a:r>
          </a:p>
          <a:p>
            <a:pPr marR="0" algn="ctr" rtl="0"/>
            <a:r>
              <a:rPr lang="de-DE" sz="5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Forschungsforum der österreichischen Fachhochschulen</a:t>
            </a:r>
          </a:p>
          <a:p>
            <a:pPr marR="0" algn="ctr" rtl="0"/>
            <a:r>
              <a:rPr lang="en-US" sz="5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19.–20. April 2023 | FH St. Pölten</a:t>
            </a:r>
            <a:endParaRPr lang="de-DE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F6143FA-9924-9B9A-1D7B-7AF4FDC612F2}"/>
              </a:ext>
            </a:extLst>
          </p:cNvPr>
          <p:cNvSpPr txBox="1"/>
          <p:nvPr/>
        </p:nvSpPr>
        <p:spPr>
          <a:xfrm>
            <a:off x="3298371" y="6074229"/>
            <a:ext cx="15316200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de-DE" sz="5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XX</a:t>
            </a:r>
          </a:p>
          <a:p>
            <a:pPr marR="0" algn="ctr" rtl="0"/>
            <a:endParaRPr lang="de-DE" sz="54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r>
              <a:rPr lang="de-DE" sz="130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 des Posters</a:t>
            </a:r>
            <a:endParaRPr lang="de-DE" sz="130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r>
              <a:rPr lang="de-DE" sz="5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Autor*in + </a:t>
            </a:r>
            <a:r>
              <a:rPr lang="de-DE" sz="5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Affilliation</a:t>
            </a:r>
            <a:endParaRPr lang="de-DE" sz="54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B53C3CB-8693-63EF-DD45-8E93D76BFFAA}"/>
              </a:ext>
            </a:extLst>
          </p:cNvPr>
          <p:cNvSpPr txBox="1"/>
          <p:nvPr/>
        </p:nvSpPr>
        <p:spPr>
          <a:xfrm>
            <a:off x="564038" y="11810999"/>
            <a:ext cx="61197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5400" dirty="0">
                <a:latin typeface="Arial" panose="020B0604020202020204" pitchFamily="34" charset="0"/>
                <a:cs typeface="Arial" panose="020B0604020202020204" pitchFamily="34" charset="0"/>
              </a:rPr>
              <a:t>Hintergrund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5400" dirty="0">
                <a:latin typeface="Arial" panose="020B0604020202020204" pitchFamily="34" charset="0"/>
                <a:cs typeface="Arial" panose="020B0604020202020204" pitchFamily="34" charset="0"/>
              </a:rPr>
              <a:t>Forschungsfrage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5400" dirty="0">
                <a:latin typeface="Arial" panose="020B0604020202020204" pitchFamily="34" charset="0"/>
                <a:cs typeface="Arial" panose="020B0604020202020204" pitchFamily="34" charset="0"/>
              </a:rPr>
              <a:t>Ergebnisse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5400" dirty="0">
                <a:latin typeface="Arial" panose="020B0604020202020204" pitchFamily="34" charset="0"/>
                <a:cs typeface="Arial" panose="020B0604020202020204" pitchFamily="34" charset="0"/>
              </a:rPr>
              <a:t>Referenzen</a:t>
            </a:r>
          </a:p>
        </p:txBody>
      </p:sp>
    </p:spTree>
    <p:extLst>
      <p:ext uri="{BB962C8B-B14F-4D97-AF65-F5344CB8AC3E}">
        <p14:creationId xmlns:p14="http://schemas.microsoft.com/office/powerpoint/2010/main" val="2343245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cff0439b-19da-4279-b27a-772bc6e63f9d" ContentTypeId="0x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0153126098BC47A363213C510EB7C5" ma:contentTypeVersion="0" ma:contentTypeDescription="Ein neues Dokument erstellen." ma:contentTypeScope="" ma:versionID="0c321f3aa81b2f156302a174156e7cfa">
  <xsd:schema xmlns:xsd="http://www.w3.org/2001/XMLSchema" xmlns:xs="http://www.w3.org/2001/XMLSchema" xmlns:p="http://schemas.microsoft.com/office/2006/metadata/properties" xmlns:ns2="18c0d2f8-7877-49e9-b32f-a1d3ac53e3d4" xmlns:ns3="8f1b331d-2c83-4f44-a422-cae68ae5b250" targetNamespace="http://schemas.microsoft.com/office/2006/metadata/properties" ma:root="true" ma:fieldsID="ab1c0bf32c3cbfce40d64b3bf2e5f08e" ns2:_="" ns3:_="">
    <xsd:import namespace="18c0d2f8-7877-49e9-b32f-a1d3ac53e3d4"/>
    <xsd:import namespace="8f1b331d-2c83-4f44-a422-cae68ae5b250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0d2f8-7877-49e9-b32f-a1d3ac53e3d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Unternehmensstichwörter" ma:fieldId="{23f27201-bee3-471e-b2e7-b64fd8b7ca38}" ma:taxonomyMulti="true" ma:sspId="17e6704d-a603-4ce3-81f5-ee53118f6b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b331d-2c83-4f44-a422-cae68ae5b25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9fb85ae-4fb8-4695-8d7d-38e66e194134}" ma:internalName="TaxCatchAll" ma:showField="CatchAllData" ma:web="18c0d2f8-7877-49e9-b32f-a1d3ac53e3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1b331d-2c83-4f44-a422-cae68ae5b250"/>
    <TaxKeywordTaxHTField xmlns="18c0d2f8-7877-49e9-b32f-a1d3ac53e3d4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E4D15962-7D7B-4346-A395-DB76D4653830}"/>
</file>

<file path=customXml/itemProps2.xml><?xml version="1.0" encoding="utf-8"?>
<ds:datastoreItem xmlns:ds="http://schemas.openxmlformats.org/officeDocument/2006/customXml" ds:itemID="{B0BC0A70-D347-4FDD-B3FF-41580B5D4C79}"/>
</file>

<file path=customXml/itemProps3.xml><?xml version="1.0" encoding="utf-8"?>
<ds:datastoreItem xmlns:ds="http://schemas.openxmlformats.org/officeDocument/2006/customXml" ds:itemID="{E067262D-7480-4435-92E1-40DB5260D0B6}"/>
</file>

<file path=customXml/itemProps4.xml><?xml version="1.0" encoding="utf-8"?>
<ds:datastoreItem xmlns:ds="http://schemas.openxmlformats.org/officeDocument/2006/customXml" ds:itemID="{F9FB22C8-1F71-4C22-8A77-C47F0272339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</Words>
  <Application>Microsoft Office PowerPoint</Application>
  <PresentationFormat>Benutzerdefiniert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Permoser Gabriele</dc:creator>
  <cp:lastModifiedBy>Machan Julia</cp:lastModifiedBy>
  <cp:revision>1</cp:revision>
  <dcterms:created xsi:type="dcterms:W3CDTF">2023-02-17T18:19:56Z</dcterms:created>
  <dcterms:modified xsi:type="dcterms:W3CDTF">2023-03-06T13:02:25Z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0x010100DE0153126098BC47A363213C510EB7C5</vt:lpwstr>
  </property>
  <property fmtid="{D5CDD505-2E9C-101B-9397-08002B2CF9AE}" pid="3" name="TaxKeyword">
    <vt:lpwstr/>
  </property>
</Properties>
</file>