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79" r:id="rId6"/>
    <p:sldId id="273" r:id="rId7"/>
    <p:sldId id="268" r:id="rId8"/>
    <p:sldId id="275" r:id="rId9"/>
    <p:sldId id="258" r:id="rId10"/>
    <p:sldId id="266" r:id="rId11"/>
    <p:sldId id="270" r:id="rId12"/>
    <p:sldId id="278" r:id="rId13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386"/>
    <a:srgbClr val="ABABAB"/>
    <a:srgbClr val="005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3" autoAdjust="0"/>
    <p:restoredTop sz="96608" autoAdjust="0"/>
  </p:normalViewPr>
  <p:slideViewPr>
    <p:cSldViewPr showGuides="1">
      <p:cViewPr varScale="1">
        <p:scale>
          <a:sx n="111" d="100"/>
          <a:sy n="111" d="100"/>
        </p:scale>
        <p:origin x="132" y="288"/>
      </p:cViewPr>
      <p:guideLst>
        <p:guide orient="horz" pos="754"/>
        <p:guide pos="211"/>
      </p:guideLst>
    </p:cSldViewPr>
  </p:slideViewPr>
  <p:outlineViewPr>
    <p:cViewPr>
      <p:scale>
        <a:sx n="33" d="100"/>
        <a:sy n="33" d="100"/>
      </p:scale>
      <p:origin x="0" y="-1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883" y="244407"/>
            <a:ext cx="36397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2883" y="504802"/>
            <a:ext cx="36397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40D6B527-4120-4D9C-8CE1-94305D60889F}" type="datetimeFigureOut">
              <a:rPr lang="de-DE" sz="1050" smtClean="0">
                <a:latin typeface="Arial" pitchFamily="34" charset="0"/>
                <a:cs typeface="Arial" pitchFamily="34" charset="0"/>
              </a:rPr>
              <a:pPr algn="l"/>
              <a:t>24.11.2022</a:t>
            </a:fld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53178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6F71B-55FD-4D77-BE3E-8521A01D33A6}" type="slidenum">
              <a:rPr lang="de-DE" sz="1050" smtClean="0">
                <a:latin typeface="Arial" pitchFamily="34" charset="0"/>
                <a:cs typeface="Arial" pitchFamily="34" charset="0"/>
              </a:rPr>
              <a:t>‹Nr.›</a:t>
            </a:fld>
            <a:endParaRPr lang="de-DE" sz="10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3" t="23469" r="3611" b="24896"/>
          <a:stretch/>
        </p:blipFill>
        <p:spPr bwMode="auto">
          <a:xfrm>
            <a:off x="5433113" y="57590"/>
            <a:ext cx="892083" cy="81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548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8F29-0657-49CC-97C2-90B79C3D7046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21958-9244-4635-AA6E-F2669D24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2154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98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="1" u="sng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26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21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78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– kann auch zweizeilig sein, wenn man mehr schreiben will oder muss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13">
            <a:extLst>
              <a:ext uri="{FF2B5EF4-FFF2-40B4-BE49-F238E27FC236}">
                <a16:creationId xmlns:a16="http://schemas.microsoft.com/office/drawing/2014/main" id="{0F110D11-634E-4D6A-9D1D-DB794425CDC0}"/>
              </a:ext>
            </a:extLst>
          </p:cNvPr>
          <p:cNvSpPr txBox="1">
            <a:spLocks/>
          </p:cNvSpPr>
          <p:nvPr userDrawn="1"/>
        </p:nvSpPr>
        <p:spPr>
          <a:xfrm>
            <a:off x="458260" y="6377942"/>
            <a:ext cx="4114703" cy="289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3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8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DE" dirty="0"/>
              <a:t>Einzeiligen Titel einfügen</a:t>
            </a:r>
            <a:endParaRPr lang="de-AT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F098A29-A0B5-4181-A8CD-3BAB568CA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8" y="44913"/>
            <a:ext cx="3610481" cy="15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2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278048" y="5043763"/>
            <a:ext cx="10786504" cy="1303382"/>
          </a:xfrm>
          <a:prstGeom prst="rect">
            <a:avLst/>
          </a:prstGeom>
        </p:spPr>
        <p:txBody>
          <a:bodyPr lIns="0" tIns="0" rIns="0" bIns="0"/>
          <a:lstStyle>
            <a:lvl1pPr>
              <a:defRPr sz="8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AT" spc="-182" dirty="0"/>
              <a:t>Titel</a:t>
            </a:r>
            <a:endParaRPr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6CFBCB5-86A3-4FED-82AA-05A4B0A32C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84702"/>
            <a:ext cx="12195851" cy="3369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8FAFCA-7648-4140-8558-258A9905AC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1344" y="6348478"/>
            <a:ext cx="69600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917625-4512-47C3-A446-05F2832E06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0D6D3541-0D25-481E-8D27-75843FB2F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82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626D81A3-27D4-443A-B2FB-50C8EA6FA6E2}" type="datetime1">
              <a:rPr lang="de-DE" smtClean="0"/>
              <a:t>24.11.2022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C10032-CFA8-481D-AF4B-92EE31561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8" y="44913"/>
            <a:ext cx="3610481" cy="15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1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_Text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3">
            <a:extLst>
              <a:ext uri="{FF2B5EF4-FFF2-40B4-BE49-F238E27FC236}">
                <a16:creationId xmlns:a16="http://schemas.microsoft.com/office/drawing/2014/main" id="{1CCB90C3-B526-48C0-9E7B-07F88BBE6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69" y="5280843"/>
            <a:ext cx="11329259" cy="884461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de-DE" dirty="0"/>
              <a:t>Einzeiligen Titel einfügen</a:t>
            </a:r>
            <a:endParaRPr lang="de-AT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CA2C2A-63DA-41BE-BA24-0AA11FDE2B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0BAF91-70D0-4B2B-BC96-4936D916BA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7525" y="6348478"/>
            <a:ext cx="6935999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BC82C2-609B-4175-959A-DDCC0A351A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088AB7F3-8007-4A9C-8E0B-F712F2ACC7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395859"/>
            <a:ext cx="12192000" cy="36893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ein Bild einzufügen,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 dieses Icon klicken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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369706A-3AF3-48B3-9750-DC2F7D341D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8" y="44913"/>
            <a:ext cx="3610481" cy="15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7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_Tex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8FAFCA-7648-4140-8558-258A9905AC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7645" y="6348478"/>
            <a:ext cx="671997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917625-4512-47C3-A446-05F2832E06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0D6D3541-0D25-481E-8D27-75843FB2F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82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626D81A3-27D4-443A-B2FB-50C8EA6FA6E2}" type="datetime1">
              <a:rPr lang="de-DE" smtClean="0"/>
              <a:t>24.11.2022</a:t>
            </a:fld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27CE6DB-2FBA-4F04-8710-52EAEACB5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5" y="5759981"/>
            <a:ext cx="10532715" cy="5493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Einzeiliger Untertitel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4D09B4F-F8D5-4432-9B24-2A52768E6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4869160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DE" dirty="0"/>
              <a:t>Einzeiligen Titel einfügen</a:t>
            </a:r>
            <a:endParaRPr lang="de-AT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D0D02E39-68BA-4E5F-9F65-089609DAE7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395859"/>
            <a:ext cx="12192000" cy="3296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ein Bild einzufügen,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 dieses Icon klicken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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C3D2B81-5E62-4B51-8C49-D3FE447068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8" y="44913"/>
            <a:ext cx="3610481" cy="15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54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3D1BA-DAED-47AE-9486-72661E88D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45" y="1340768"/>
            <a:ext cx="10442006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/>
              <a:t>Folien-Titel einfügen</a:t>
            </a:r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56EB4C5-DFA2-4C02-90AC-F1D58E7609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330" y="2666331"/>
            <a:ext cx="10442006" cy="33995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3C6712B5-A3DE-4499-A62D-AA18C10CB7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A228FDF5-5B3A-4BDC-A530-686538813E7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03330" y="6348478"/>
            <a:ext cx="7064038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DEAA0D1-7CE1-4B77-9C86-09043EF9246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7B3EFA-9B54-4FB0-B2FF-F846767A43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8" y="44913"/>
            <a:ext cx="3610481" cy="15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31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BBC01785-8B56-4A5F-833D-49574749FA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2433" y="0"/>
            <a:ext cx="4661924" cy="6858000"/>
          </a:xfrm>
          <a:custGeom>
            <a:avLst/>
            <a:gdLst>
              <a:gd name="connsiteX0" fmla="*/ 0 w 7673974"/>
              <a:gd name="connsiteY0" fmla="*/ 0 h 11309350"/>
              <a:gd name="connsiteX1" fmla="*/ 5729750 w 7673974"/>
              <a:gd name="connsiteY1" fmla="*/ 0 h 11309350"/>
              <a:gd name="connsiteX2" fmla="*/ 5729750 w 7673974"/>
              <a:gd name="connsiteY2" fmla="*/ 1944000 h 11309350"/>
              <a:gd name="connsiteX3" fmla="*/ 7673750 w 7673974"/>
              <a:gd name="connsiteY3" fmla="*/ 1944000 h 11309350"/>
              <a:gd name="connsiteX4" fmla="*/ 7673750 w 7673974"/>
              <a:gd name="connsiteY4" fmla="*/ 0 h 11309350"/>
              <a:gd name="connsiteX5" fmla="*/ 7673974 w 7673974"/>
              <a:gd name="connsiteY5" fmla="*/ 0 h 11309350"/>
              <a:gd name="connsiteX6" fmla="*/ 7673974 w 7673974"/>
              <a:gd name="connsiteY6" fmla="*/ 11309350 h 11309350"/>
              <a:gd name="connsiteX7" fmla="*/ 0 w 7673974"/>
              <a:gd name="connsiteY7" fmla="*/ 11309350 h 11309350"/>
              <a:gd name="connsiteX0" fmla="*/ 0 w 7673974"/>
              <a:gd name="connsiteY0" fmla="*/ 0 h 11309350"/>
              <a:gd name="connsiteX1" fmla="*/ 5729750 w 7673974"/>
              <a:gd name="connsiteY1" fmla="*/ 0 h 11309350"/>
              <a:gd name="connsiteX2" fmla="*/ 5729750 w 7673974"/>
              <a:gd name="connsiteY2" fmla="*/ 1944000 h 11309350"/>
              <a:gd name="connsiteX3" fmla="*/ 7673750 w 7673974"/>
              <a:gd name="connsiteY3" fmla="*/ 1944000 h 11309350"/>
              <a:gd name="connsiteX4" fmla="*/ 7673750 w 7673974"/>
              <a:gd name="connsiteY4" fmla="*/ 0 h 11309350"/>
              <a:gd name="connsiteX5" fmla="*/ 7673974 w 7673974"/>
              <a:gd name="connsiteY5" fmla="*/ 11309350 h 11309350"/>
              <a:gd name="connsiteX6" fmla="*/ 0 w 7673974"/>
              <a:gd name="connsiteY6" fmla="*/ 11309350 h 11309350"/>
              <a:gd name="connsiteX7" fmla="*/ 0 w 7673974"/>
              <a:gd name="connsiteY7" fmla="*/ 0 h 11309350"/>
              <a:gd name="connsiteX0" fmla="*/ 0 w 7673974"/>
              <a:gd name="connsiteY0" fmla="*/ 0 h 11309350"/>
              <a:gd name="connsiteX1" fmla="*/ 5729750 w 7673974"/>
              <a:gd name="connsiteY1" fmla="*/ 0 h 11309350"/>
              <a:gd name="connsiteX2" fmla="*/ 5729750 w 7673974"/>
              <a:gd name="connsiteY2" fmla="*/ 1944000 h 11309350"/>
              <a:gd name="connsiteX3" fmla="*/ 7673750 w 7673974"/>
              <a:gd name="connsiteY3" fmla="*/ 1944000 h 11309350"/>
              <a:gd name="connsiteX4" fmla="*/ 7673974 w 7673974"/>
              <a:gd name="connsiteY4" fmla="*/ 11309350 h 11309350"/>
              <a:gd name="connsiteX5" fmla="*/ 0 w 7673974"/>
              <a:gd name="connsiteY5" fmla="*/ 11309350 h 11309350"/>
              <a:gd name="connsiteX6" fmla="*/ 0 w 7673974"/>
              <a:gd name="connsiteY6" fmla="*/ 0 h 11309350"/>
              <a:gd name="connsiteX0" fmla="*/ 0 w 7680421"/>
              <a:gd name="connsiteY0" fmla="*/ 0 h 11309350"/>
              <a:gd name="connsiteX1" fmla="*/ 5729750 w 7680421"/>
              <a:gd name="connsiteY1" fmla="*/ 0 h 11309350"/>
              <a:gd name="connsiteX2" fmla="*/ 5729750 w 7680421"/>
              <a:gd name="connsiteY2" fmla="*/ 1944000 h 11309350"/>
              <a:gd name="connsiteX3" fmla="*/ 7680421 w 7680421"/>
              <a:gd name="connsiteY3" fmla="*/ 1943999 h 11309350"/>
              <a:gd name="connsiteX4" fmla="*/ 7673974 w 7680421"/>
              <a:gd name="connsiteY4" fmla="*/ 11309350 h 11309350"/>
              <a:gd name="connsiteX5" fmla="*/ 0 w 7680421"/>
              <a:gd name="connsiteY5" fmla="*/ 11309350 h 11309350"/>
              <a:gd name="connsiteX6" fmla="*/ 0 w 7680421"/>
              <a:gd name="connsiteY6" fmla="*/ 0 h 11309350"/>
              <a:gd name="connsiteX0" fmla="*/ 0 w 7687319"/>
              <a:gd name="connsiteY0" fmla="*/ 0 h 11309350"/>
              <a:gd name="connsiteX1" fmla="*/ 5729750 w 7687319"/>
              <a:gd name="connsiteY1" fmla="*/ 0 h 11309350"/>
              <a:gd name="connsiteX2" fmla="*/ 5729750 w 7687319"/>
              <a:gd name="connsiteY2" fmla="*/ 1944000 h 11309350"/>
              <a:gd name="connsiteX3" fmla="*/ 7680421 w 7687319"/>
              <a:gd name="connsiteY3" fmla="*/ 1943999 h 11309350"/>
              <a:gd name="connsiteX4" fmla="*/ 7687319 w 7687319"/>
              <a:gd name="connsiteY4" fmla="*/ 11309350 h 11309350"/>
              <a:gd name="connsiteX5" fmla="*/ 0 w 7687319"/>
              <a:gd name="connsiteY5" fmla="*/ 11309350 h 11309350"/>
              <a:gd name="connsiteX6" fmla="*/ 0 w 7687319"/>
              <a:gd name="connsiteY6" fmla="*/ 0 h 11309350"/>
              <a:gd name="connsiteX0" fmla="*/ 0 w 7687319"/>
              <a:gd name="connsiteY0" fmla="*/ 0 h 11309350"/>
              <a:gd name="connsiteX1" fmla="*/ 5729750 w 7687319"/>
              <a:gd name="connsiteY1" fmla="*/ 0 h 11309350"/>
              <a:gd name="connsiteX2" fmla="*/ 5729750 w 7687319"/>
              <a:gd name="connsiteY2" fmla="*/ 1944000 h 11309350"/>
              <a:gd name="connsiteX3" fmla="*/ 7687093 w 7687319"/>
              <a:gd name="connsiteY3" fmla="*/ 1943999 h 11309350"/>
              <a:gd name="connsiteX4" fmla="*/ 7687319 w 7687319"/>
              <a:gd name="connsiteY4" fmla="*/ 11309350 h 11309350"/>
              <a:gd name="connsiteX5" fmla="*/ 0 w 7687319"/>
              <a:gd name="connsiteY5" fmla="*/ 11309350 h 11309350"/>
              <a:gd name="connsiteX6" fmla="*/ 0 w 7687319"/>
              <a:gd name="connsiteY6" fmla="*/ 0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7319" h="11309350">
                <a:moveTo>
                  <a:pt x="0" y="0"/>
                </a:moveTo>
                <a:lnTo>
                  <a:pt x="5729750" y="0"/>
                </a:lnTo>
                <a:lnTo>
                  <a:pt x="5729750" y="1944000"/>
                </a:lnTo>
                <a:lnTo>
                  <a:pt x="7687093" y="1943999"/>
                </a:lnTo>
                <a:cubicBezTo>
                  <a:pt x="7687168" y="5065782"/>
                  <a:pt x="7687244" y="8187567"/>
                  <a:pt x="7687319" y="11309350"/>
                </a:cubicBezTo>
                <a:lnTo>
                  <a:pt x="0" y="113093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ym typeface="Wingdings" panose="05000000000000000000" pitchFamily="2" charset="2"/>
              </a:defRPr>
            </a:lvl1pPr>
          </a:lstStyle>
          <a:p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ein Bild einzufügen, 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 dieses Icon klicken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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3F55A220-1F3C-4172-A71B-A715EB387511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447928" y="6356350"/>
            <a:ext cx="1159024" cy="365125"/>
          </a:xfrm>
        </p:spPr>
        <p:txBody>
          <a:bodyPr/>
          <a:lstStyle/>
          <a:p>
            <a:fld id="{FF343358-A5F5-489C-8189-5A633CFDE27F}" type="datetime1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CB1BDE70-9F73-493D-A47C-E22578FC268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03330" y="6348478"/>
            <a:ext cx="4064478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3E7B109-0B58-476C-B279-24C814377E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538931" y="6356351"/>
            <a:ext cx="757202" cy="365125"/>
          </a:xfrm>
        </p:spPr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508E83A-C9CF-42AF-BDB3-442E3B9BA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45" y="1412776"/>
            <a:ext cx="6992803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/>
              <a:t>Folien-Titel einfügen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D0937874-917A-410A-99FC-0357FF6427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330" y="2852936"/>
            <a:ext cx="6992803" cy="321297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BE2B55-E740-A3F4-9B47-44533BF5DD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10468072" y="5137976"/>
            <a:ext cx="2841195" cy="28733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Platzhalter für </a:t>
            </a:r>
            <a:r>
              <a:rPr lang="de-DE" dirty="0" err="1"/>
              <a:t>Credits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A8AA0E9-A8B9-4187-8BA6-813C7D8D6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8" y="44913"/>
            <a:ext cx="3610481" cy="15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9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F85A95CC-41D7-4647-B396-CD5E15969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45" y="1412776"/>
            <a:ext cx="10442006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/>
              <a:t>Folien-Titel einfügen</a:t>
            </a:r>
            <a:endParaRPr lang="de-AT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C931BD99-6560-4485-8B92-7EE51CB084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330" y="2952565"/>
            <a:ext cx="5072590" cy="31133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B346AFD8-D81C-4C30-9F94-05F366561B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9021" y="2952565"/>
            <a:ext cx="5072590" cy="31133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80E352F1-52F4-4540-8EA6-302E14F4D97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40D25399-9E24-4DB2-8E72-01EA1FBF237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05752" y="6348478"/>
            <a:ext cx="69600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52DB9586-3E4F-4791-88BE-84AD52D1F0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B16BE64-C4B0-4EDF-B0EC-45B07393CDE0}"/>
              </a:ext>
            </a:extLst>
          </p:cNvPr>
          <p:cNvCxnSpPr>
            <a:cxnSpLocks/>
          </p:cNvCxnSpPr>
          <p:nvPr userDrawn="1"/>
        </p:nvCxnSpPr>
        <p:spPr>
          <a:xfrm>
            <a:off x="5519936" y="2952565"/>
            <a:ext cx="0" cy="3113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626B1234-D197-48D8-B284-FE9FF8B9B9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8" y="44913"/>
            <a:ext cx="3610481" cy="15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6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6CFBCB5-86A3-4FED-82AA-05A4B0A32C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95859"/>
            <a:ext cx="4032452" cy="3837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e-DE" dirty="0"/>
              <a:t>Um ein Bild einzufügen,</a:t>
            </a:r>
            <a:br>
              <a:rPr lang="de-DE" dirty="0"/>
            </a:br>
            <a:r>
              <a:rPr lang="de-DE" dirty="0"/>
              <a:t>auf dieses Icon klicken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</a:t>
            </a: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CA2C2A-63DA-41BE-BA24-0AA11FDE2B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0BAF91-70D0-4B2B-BC96-4936D916BA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048" y="6348478"/>
            <a:ext cx="7127778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BC82C2-609B-4175-959A-DDCC0A351A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69640602-B273-4584-8F98-5D3D1F77AEB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79774" y="1395857"/>
            <a:ext cx="4032452" cy="3837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e-DE" dirty="0"/>
              <a:t>Um ein Bild einzufügen,</a:t>
            </a:r>
            <a:br>
              <a:rPr lang="de-DE" dirty="0"/>
            </a:br>
            <a:r>
              <a:rPr lang="de-DE" dirty="0"/>
              <a:t>auf dieses Icon klicken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</a:t>
            </a: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DA93A25-2132-41EA-8D4E-EC86448988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59548" y="1391738"/>
            <a:ext cx="4032452" cy="3837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e-DE" dirty="0"/>
              <a:t>Um ein Bild einzufügen,</a:t>
            </a:r>
            <a:br>
              <a:rPr lang="de-DE" dirty="0"/>
            </a:br>
            <a:r>
              <a:rPr lang="de-DE" dirty="0"/>
              <a:t>auf dieses Icon klicken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</a:t>
            </a: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835E3CFE-7D1A-4BA5-A2FD-DEB44163E1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23792" y="5301209"/>
            <a:ext cx="3744416" cy="93610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6B8AC877-5DA8-4B12-98CC-ABBFA7BA5B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4018" y="5301208"/>
            <a:ext cx="3744416" cy="93610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24" name="Textplatzhalter 21">
            <a:extLst>
              <a:ext uri="{FF2B5EF4-FFF2-40B4-BE49-F238E27FC236}">
                <a16:creationId xmlns:a16="http://schemas.microsoft.com/office/drawing/2014/main" id="{626611A3-0B03-4143-B7AB-6DA9263A44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03566" y="5301207"/>
            <a:ext cx="3744416" cy="93610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ED2C388E-841F-20CC-74DA-2A33E2F0F9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579712" y="3617899"/>
            <a:ext cx="2841195" cy="28733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Platzhalter für </a:t>
            </a:r>
            <a:r>
              <a:rPr lang="de-DE" dirty="0" err="1"/>
              <a:t>Credits</a:t>
            </a:r>
            <a:endParaRPr lang="de-AT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EDE46BE4-DAAB-AF16-BFA9-29A8F1EDC0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6505683" y="3617898"/>
            <a:ext cx="2841195" cy="28733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Platzhalter für </a:t>
            </a:r>
            <a:r>
              <a:rPr lang="de-DE" dirty="0" err="1"/>
              <a:t>Credits</a:t>
            </a:r>
            <a:endParaRPr lang="de-AT" dirty="0"/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1A91A73D-AA10-EA5B-88F7-BDB3FBF14E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2431654" y="3617897"/>
            <a:ext cx="2841195" cy="28733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Platzhalter für </a:t>
            </a:r>
            <a:r>
              <a:rPr lang="de-DE" dirty="0" err="1"/>
              <a:t>Credits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ED1D68D-909A-4EAA-BA20-DD209FA34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8" y="44913"/>
            <a:ext cx="3610481" cy="15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BC7C80B5-0A4E-4068-A3FC-942073999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45" y="2348880"/>
            <a:ext cx="10442006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/>
              <a:t>Folien-Titel einfügen</a:t>
            </a:r>
            <a:endParaRPr lang="de-AT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0DA32738-D7E7-4FE3-B93A-719E442D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99B732E-D562-4DD6-A836-045CD6B5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960" y="6348478"/>
            <a:ext cx="69600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6EA304E-C605-4627-96B2-E26D420F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1FF194-9DC9-4461-AA79-80109AE012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8" y="44913"/>
            <a:ext cx="3610481" cy="15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0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8F9507-E4E6-4394-8AD3-C192E4D4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C2EC70F-C5F5-486D-9677-7C044C6B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959" y="6348478"/>
            <a:ext cx="69600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EAEFDB7-8C14-4E9D-9527-20E449E0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85CD5B-C487-456D-AC29-84558D156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8" y="44913"/>
            <a:ext cx="3610481" cy="15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6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7368" y="6348478"/>
            <a:ext cx="6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03427" y="6356351"/>
            <a:ext cx="757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94ACCD77-4DBD-4C84-B0F2-8463B1561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087" y="1825207"/>
            <a:ext cx="8053185" cy="4352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BA9E52-0CAE-471C-AFB0-2A52A0F3E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8408" y="6356350"/>
            <a:ext cx="13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FF343358-A5F5-489C-8189-5A633CFDE27F}" type="datetime1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5B23AFD6-0D74-4785-98D2-A1B9D2E5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87" y="365125"/>
            <a:ext cx="8053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</a:t>
            </a:r>
            <a:endParaRPr lang="de-AT" dirty="0"/>
          </a:p>
        </p:txBody>
      </p:sp>
      <p:pic>
        <p:nvPicPr>
          <p:cNvPr id="11" name="FH Logo">
            <a:extLst>
              <a:ext uri="{FF2B5EF4-FFF2-40B4-BE49-F238E27FC236}">
                <a16:creationId xmlns:a16="http://schemas.microsoft.com/office/drawing/2014/main" id="{A32AAFB1-40DF-4E8A-8951-F9A2B4355D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27" y="0"/>
            <a:ext cx="1188575" cy="1191005"/>
          </a:xfrm>
          <a:prstGeom prst="rect">
            <a:avLst/>
          </a:prstGeom>
        </p:spPr>
      </p:pic>
      <p:pic>
        <p:nvPicPr>
          <p:cNvPr id="15" name="Logo Soziales" hidden="1">
            <a:extLst>
              <a:ext uri="{FF2B5EF4-FFF2-40B4-BE49-F238E27FC236}">
                <a16:creationId xmlns:a16="http://schemas.microsoft.com/office/drawing/2014/main" id="{F3CDB863-46A0-46E1-A334-D465D90116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6300" y="6010"/>
            <a:ext cx="3378000" cy="1188000"/>
          </a:xfrm>
          <a:prstGeom prst="rect">
            <a:avLst/>
          </a:prstGeom>
        </p:spPr>
      </p:pic>
      <p:pic>
        <p:nvPicPr>
          <p:cNvPr id="13" name="Logo Medien &amp; Digitale Tech" hidden="1">
            <a:extLst>
              <a:ext uri="{FF2B5EF4-FFF2-40B4-BE49-F238E27FC236}">
                <a16:creationId xmlns:a16="http://schemas.microsoft.com/office/drawing/2014/main" id="{6BE13BEB-F39F-4815-A8F6-3589CFC59D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0150" y="6010"/>
            <a:ext cx="3378000" cy="1188000"/>
          </a:xfrm>
          <a:prstGeom prst="rect">
            <a:avLst/>
          </a:prstGeom>
        </p:spPr>
      </p:pic>
      <p:pic>
        <p:nvPicPr>
          <p:cNvPr id="12" name="Logo Informatik &amp; Security" hidden="1">
            <a:extLst>
              <a:ext uri="{FF2B5EF4-FFF2-40B4-BE49-F238E27FC236}">
                <a16:creationId xmlns:a16="http://schemas.microsoft.com/office/drawing/2014/main" id="{44FA39CC-AD56-4E74-9B2B-730378D848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466" y="6010"/>
            <a:ext cx="3378000" cy="1188000"/>
          </a:xfrm>
          <a:prstGeom prst="rect">
            <a:avLst/>
          </a:prstGeom>
        </p:spPr>
      </p:pic>
      <p:pic>
        <p:nvPicPr>
          <p:cNvPr id="10" name="Logo Gesundheit" hidden="1">
            <a:extLst>
              <a:ext uri="{FF2B5EF4-FFF2-40B4-BE49-F238E27FC236}">
                <a16:creationId xmlns:a16="http://schemas.microsoft.com/office/drawing/2014/main" id="{FC842302-4791-4D6F-A992-E188F13A5A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4000" y="6010"/>
            <a:ext cx="3378000" cy="1188000"/>
          </a:xfrm>
          <a:prstGeom prst="rect">
            <a:avLst/>
          </a:prstGeom>
        </p:spPr>
      </p:pic>
      <p:pic>
        <p:nvPicPr>
          <p:cNvPr id="9" name="Logo Digital Business &amp; Innovation" hidden="1">
            <a:extLst>
              <a:ext uri="{FF2B5EF4-FFF2-40B4-BE49-F238E27FC236}">
                <a16:creationId xmlns:a16="http://schemas.microsoft.com/office/drawing/2014/main" id="{37CCA25B-B369-4ABA-AEF4-52D3A0D666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4000" y="-3005"/>
            <a:ext cx="3378000" cy="1188000"/>
          </a:xfrm>
          <a:prstGeom prst="rect">
            <a:avLst/>
          </a:prstGeom>
        </p:spPr>
      </p:pic>
      <p:pic>
        <p:nvPicPr>
          <p:cNvPr id="8" name="Logo Bahntechnologie &amp; Mobilität" hidden="1">
            <a:extLst>
              <a:ext uri="{FF2B5EF4-FFF2-40B4-BE49-F238E27FC236}">
                <a16:creationId xmlns:a16="http://schemas.microsoft.com/office/drawing/2014/main" id="{7D2696FA-D362-4B3B-BAE7-DB64BBB0CC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1" r:id="rId4"/>
    <p:sldLayoutId id="2147483662" r:id="rId5"/>
    <p:sldLayoutId id="2147483652" r:id="rId6"/>
    <p:sldLayoutId id="2147483668" r:id="rId7"/>
    <p:sldLayoutId id="2147483654" r:id="rId8"/>
    <p:sldLayoutId id="2147483655" r:id="rId9"/>
    <p:sldLayoutId id="2147483669" r:id="rId10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6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195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800" kern="1200">
          <a:solidFill>
            <a:srgbClr val="7C8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750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800" kern="1200">
          <a:solidFill>
            <a:srgbClr val="7C8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7550" indent="-187325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800" kern="1200">
          <a:solidFill>
            <a:srgbClr val="7C8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425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800" kern="1200">
          <a:solidFill>
            <a:srgbClr val="7C8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45626-AED4-4017-8C2A-A1520869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48" y="5462587"/>
            <a:ext cx="11290560" cy="1303382"/>
          </a:xfrm>
        </p:spPr>
        <p:txBody>
          <a:bodyPr/>
          <a:lstStyle/>
          <a:p>
            <a:r>
              <a:rPr lang="de-DE" dirty="0"/>
              <a:t>Titel der Präsentation</a:t>
            </a:r>
            <a:endParaRPr lang="de-AT" dirty="0"/>
          </a:p>
        </p:txBody>
      </p:sp>
      <p:sp>
        <p:nvSpPr>
          <p:cNvPr id="6" name="Datumsplatzhalter 12">
            <a:extLst>
              <a:ext uri="{FF2B5EF4-FFF2-40B4-BE49-F238E27FC236}">
                <a16:creationId xmlns:a16="http://schemas.microsoft.com/office/drawing/2014/main" id="{FEB79F6F-7108-4C32-A22D-0367302573DE}"/>
              </a:ext>
            </a:extLst>
          </p:cNvPr>
          <p:cNvSpPr txBox="1">
            <a:spLocks/>
          </p:cNvSpPr>
          <p:nvPr/>
        </p:nvSpPr>
        <p:spPr>
          <a:xfrm rot="16200000">
            <a:off x="10664951" y="3186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1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Florian Stix</a:t>
            </a: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852C79C9-515F-4456-B7BC-C60AD4B9A9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6" b="29276"/>
          <a:stretch/>
        </p:blipFill>
        <p:spPr>
          <a:xfrm>
            <a:off x="0" y="1700808"/>
            <a:ext cx="12195175" cy="3370262"/>
          </a:xfrm>
        </p:spPr>
      </p:pic>
      <p:sp>
        <p:nvSpPr>
          <p:cNvPr id="12" name="Datumsplatzhalter 12">
            <a:extLst>
              <a:ext uri="{FF2B5EF4-FFF2-40B4-BE49-F238E27FC236}">
                <a16:creationId xmlns:a16="http://schemas.microsoft.com/office/drawing/2014/main" id="{F46680B5-296F-4D72-92A7-7352EC5367F3}"/>
              </a:ext>
            </a:extLst>
          </p:cNvPr>
          <p:cNvSpPr txBox="1">
            <a:spLocks/>
          </p:cNvSpPr>
          <p:nvPr/>
        </p:nvSpPr>
        <p:spPr>
          <a:xfrm rot="16200000">
            <a:off x="10664951" y="3246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1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Segoe UI" panose="020B0502040204020203" pitchFamily="34" charset="0"/>
              </a:rPr>
              <a:t>Peter Rauchecker</a:t>
            </a:r>
            <a:endParaRPr lang="de-D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5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2DFD3024-4330-49E5-B793-17F2C3859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70" y="5170761"/>
            <a:ext cx="10560479" cy="1368152"/>
          </a:xfrm>
        </p:spPr>
        <p:txBody>
          <a:bodyPr/>
          <a:lstStyle/>
          <a:p>
            <a:r>
              <a:rPr lang="de-DE" dirty="0"/>
              <a:t>ggf. </a:t>
            </a:r>
            <a:r>
              <a:rPr lang="de-DE"/>
              <a:t>Untertitel </a:t>
            </a:r>
            <a:r>
              <a:rPr lang="de-DE" dirty="0"/>
              <a:t>/ Autor*in </a:t>
            </a:r>
            <a:r>
              <a:rPr lang="de-DE"/>
              <a:t>/ </a:t>
            </a:r>
            <a:br>
              <a:rPr lang="de-DE"/>
            </a:br>
            <a:r>
              <a:rPr lang="de-DE"/>
              <a:t>zusätzliche </a:t>
            </a:r>
            <a:r>
              <a:rPr lang="de-DE" dirty="0"/>
              <a:t>Informationen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17E85E-E292-43E6-B6F3-B4F36A7E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3B3F6B3-17CF-45C2-B17F-6E178B54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0" y="4077072"/>
            <a:ext cx="10560480" cy="884461"/>
          </a:xfrm>
        </p:spPr>
        <p:txBody>
          <a:bodyPr/>
          <a:lstStyle/>
          <a:p>
            <a:r>
              <a:rPr lang="de-DE" dirty="0"/>
              <a:t>Titel der Präsentation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45626-AED4-4017-8C2A-A1520869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Titel der Präsentation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2EFA605F-2215-481E-BAB5-EF3196B5B7C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123F31C-05B3-4283-99D7-58F74B3B5D24}" type="datetime1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AE1C366-5E87-42D7-A9DF-959551168C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328793C4-89EE-B635-DE96-B91D3AC34F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556792"/>
            <a:ext cx="12192000" cy="3528392"/>
          </a:xfrm>
        </p:spPr>
      </p:sp>
      <p:sp>
        <p:nvSpPr>
          <p:cNvPr id="6" name="Datumsplatzhalter 12">
            <a:extLst>
              <a:ext uri="{FF2B5EF4-FFF2-40B4-BE49-F238E27FC236}">
                <a16:creationId xmlns:a16="http://schemas.microsoft.com/office/drawing/2014/main" id="{FEB79F6F-7108-4C32-A22D-0367302573DE}"/>
              </a:ext>
            </a:extLst>
          </p:cNvPr>
          <p:cNvSpPr txBox="1">
            <a:spLocks/>
          </p:cNvSpPr>
          <p:nvPr/>
        </p:nvSpPr>
        <p:spPr>
          <a:xfrm rot="16200000">
            <a:off x="10664951" y="3186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1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Florian Stix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6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AE1C366-5E87-42D7-A9DF-959551168C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2EFA605F-2215-481E-BAB5-EF3196B5B7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23F31C-05B3-4283-99D7-58F74B3B5D24}" type="datetime1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0A7D89-2AF3-4962-96E0-4A79C28589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Textfeld für einen einzeiligen Untertitel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D45626-AED4-4017-8C2A-A1520869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Titel der Präsentation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7A364863-5EB9-A00F-3B1A-7A924FFF85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556792"/>
            <a:ext cx="12192000" cy="3135502"/>
          </a:xfrm>
        </p:spPr>
      </p:sp>
      <p:sp>
        <p:nvSpPr>
          <p:cNvPr id="6" name="Datumsplatzhalter 12">
            <a:extLst>
              <a:ext uri="{FF2B5EF4-FFF2-40B4-BE49-F238E27FC236}">
                <a16:creationId xmlns:a16="http://schemas.microsoft.com/office/drawing/2014/main" id="{FEB79F6F-7108-4C32-A22D-0367302573DE}"/>
              </a:ext>
            </a:extLst>
          </p:cNvPr>
          <p:cNvSpPr txBox="1">
            <a:spLocks/>
          </p:cNvSpPr>
          <p:nvPr/>
        </p:nvSpPr>
        <p:spPr>
          <a:xfrm rot="16200000">
            <a:off x="10664951" y="3186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1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Florian Stix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7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0CBBDC70-5DEE-48B1-BD12-5B825950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5" y="1713105"/>
            <a:ext cx="10442006" cy="1325563"/>
          </a:xfrm>
        </p:spPr>
        <p:txBody>
          <a:bodyPr/>
          <a:lstStyle/>
          <a:p>
            <a:r>
              <a:rPr lang="de-DE" dirty="0"/>
              <a:t>Titel der Folie</a:t>
            </a: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1189E7-FEBE-4210-AE5F-27010A95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330" y="2925301"/>
            <a:ext cx="10442006" cy="3399575"/>
          </a:xfrm>
        </p:spPr>
        <p:txBody>
          <a:bodyPr/>
          <a:lstStyle/>
          <a:p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 – </a:t>
            </a:r>
            <a:r>
              <a:rPr lang="de-AT" dirty="0" err="1"/>
              <a:t>consetetur</a:t>
            </a:r>
            <a:r>
              <a:rPr lang="de-AT" dirty="0"/>
              <a:t> </a:t>
            </a:r>
            <a:r>
              <a:rPr lang="de-AT" dirty="0" err="1"/>
              <a:t>sadipscing</a:t>
            </a:r>
            <a:r>
              <a:rPr lang="de-AT" dirty="0"/>
              <a:t> </a:t>
            </a:r>
            <a:r>
              <a:rPr lang="de-AT" dirty="0" err="1"/>
              <a:t>elitr</a:t>
            </a:r>
            <a:endParaRPr lang="de-AT" dirty="0"/>
          </a:p>
          <a:p>
            <a:pPr lvl="1"/>
            <a:r>
              <a:rPr lang="de-AT" dirty="0"/>
              <a:t>At </a:t>
            </a:r>
            <a:r>
              <a:rPr lang="de-AT" dirty="0" err="1"/>
              <a:t>vero</a:t>
            </a:r>
            <a:r>
              <a:rPr lang="de-AT" dirty="0"/>
              <a:t> </a:t>
            </a:r>
            <a:r>
              <a:rPr lang="de-AT" dirty="0" err="1"/>
              <a:t>eos</a:t>
            </a:r>
            <a:r>
              <a:rPr lang="de-AT" dirty="0"/>
              <a:t> et </a:t>
            </a:r>
            <a:r>
              <a:rPr lang="de-AT" dirty="0" err="1"/>
              <a:t>accusam</a:t>
            </a:r>
            <a:r>
              <a:rPr lang="de-AT" dirty="0"/>
              <a:t> et </a:t>
            </a:r>
            <a:r>
              <a:rPr lang="de-AT" dirty="0" err="1"/>
              <a:t>justo</a:t>
            </a:r>
            <a:r>
              <a:rPr lang="de-AT" dirty="0"/>
              <a:t> </a:t>
            </a:r>
            <a:r>
              <a:rPr lang="de-AT" dirty="0" err="1"/>
              <a:t>duo</a:t>
            </a:r>
            <a:r>
              <a:rPr lang="de-AT" dirty="0"/>
              <a:t> </a:t>
            </a:r>
            <a:r>
              <a:rPr lang="de-AT" dirty="0" err="1"/>
              <a:t>dolores</a:t>
            </a:r>
            <a:r>
              <a:rPr lang="de-AT" dirty="0"/>
              <a:t> et </a:t>
            </a:r>
            <a:r>
              <a:rPr lang="de-AT" dirty="0" err="1"/>
              <a:t>ea</a:t>
            </a:r>
            <a:r>
              <a:rPr lang="de-AT" dirty="0"/>
              <a:t> </a:t>
            </a:r>
            <a:r>
              <a:rPr lang="de-AT" dirty="0" err="1"/>
              <a:t>rebum</a:t>
            </a:r>
            <a:r>
              <a:rPr lang="de-AT" dirty="0"/>
              <a:t>. Stet </a:t>
            </a:r>
            <a:r>
              <a:rPr lang="de-AT" dirty="0" err="1"/>
              <a:t>clita</a:t>
            </a:r>
            <a:r>
              <a:rPr lang="de-AT" dirty="0"/>
              <a:t> </a:t>
            </a:r>
            <a:r>
              <a:rPr lang="de-AT" dirty="0" err="1"/>
              <a:t>kasd</a:t>
            </a:r>
            <a:r>
              <a:rPr lang="de-AT" dirty="0"/>
              <a:t> </a:t>
            </a:r>
            <a:r>
              <a:rPr lang="de-AT" dirty="0" err="1"/>
              <a:t>gubergren</a:t>
            </a:r>
            <a:r>
              <a:rPr lang="de-AT" dirty="0"/>
              <a:t>, </a:t>
            </a: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sea</a:t>
            </a:r>
            <a:r>
              <a:rPr lang="de-AT" dirty="0"/>
              <a:t> </a:t>
            </a:r>
            <a:r>
              <a:rPr lang="de-AT" dirty="0" err="1"/>
              <a:t>takimata</a:t>
            </a:r>
            <a:r>
              <a:rPr lang="de-AT" dirty="0"/>
              <a:t> sanctus </a:t>
            </a:r>
            <a:r>
              <a:rPr lang="de-AT" dirty="0" err="1"/>
              <a:t>est</a:t>
            </a:r>
            <a:r>
              <a:rPr lang="de-AT" dirty="0"/>
              <a:t> </a:t>
            </a:r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. </a:t>
            </a:r>
          </a:p>
          <a:p>
            <a:pPr lvl="1"/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consetetur</a:t>
            </a:r>
            <a:r>
              <a:rPr lang="de-AT" dirty="0"/>
              <a:t> </a:t>
            </a:r>
            <a:r>
              <a:rPr lang="de-AT" dirty="0" err="1"/>
              <a:t>sadipscing</a:t>
            </a:r>
            <a:r>
              <a:rPr lang="de-AT" dirty="0"/>
              <a:t> </a:t>
            </a:r>
            <a:r>
              <a:rPr lang="de-AT" dirty="0" err="1"/>
              <a:t>elitr</a:t>
            </a:r>
            <a:r>
              <a:rPr lang="de-AT" dirty="0"/>
              <a:t>, sed </a:t>
            </a:r>
            <a:r>
              <a:rPr lang="de-AT" dirty="0" err="1"/>
              <a:t>diam</a:t>
            </a:r>
            <a:r>
              <a:rPr lang="de-AT" dirty="0"/>
              <a:t> </a:t>
            </a:r>
            <a:r>
              <a:rPr lang="de-AT" dirty="0" err="1"/>
              <a:t>nonumy</a:t>
            </a:r>
            <a:r>
              <a:rPr lang="de-AT" dirty="0"/>
              <a:t> </a:t>
            </a:r>
            <a:r>
              <a:rPr lang="de-AT" dirty="0" err="1"/>
              <a:t>eirmod</a:t>
            </a:r>
            <a:r>
              <a:rPr lang="de-AT" dirty="0"/>
              <a:t> </a:t>
            </a:r>
            <a:r>
              <a:rPr lang="de-AT" dirty="0" err="1"/>
              <a:t>tempor</a:t>
            </a:r>
            <a:r>
              <a:rPr lang="de-AT" dirty="0"/>
              <a:t> </a:t>
            </a:r>
            <a:r>
              <a:rPr lang="de-AT" dirty="0" err="1"/>
              <a:t>invidunt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 </a:t>
            </a:r>
            <a:r>
              <a:rPr lang="de-AT" dirty="0" err="1"/>
              <a:t>labore</a:t>
            </a:r>
            <a:r>
              <a:rPr lang="de-AT" dirty="0"/>
              <a:t> et </a:t>
            </a:r>
            <a:r>
              <a:rPr lang="de-AT" dirty="0" err="1"/>
              <a:t>dolore</a:t>
            </a:r>
            <a:r>
              <a:rPr lang="de-AT" dirty="0"/>
              <a:t> magna </a:t>
            </a:r>
            <a:r>
              <a:rPr lang="de-AT" dirty="0" err="1"/>
              <a:t>aliquyam</a:t>
            </a:r>
            <a:r>
              <a:rPr lang="de-AT" dirty="0"/>
              <a:t> erat, sed </a:t>
            </a:r>
            <a:r>
              <a:rPr lang="de-AT" dirty="0" err="1"/>
              <a:t>diam</a:t>
            </a:r>
            <a:r>
              <a:rPr lang="de-AT" dirty="0"/>
              <a:t> </a:t>
            </a:r>
            <a:r>
              <a:rPr lang="de-AT" dirty="0" err="1"/>
              <a:t>voluptua</a:t>
            </a:r>
            <a:r>
              <a:rPr lang="de-AT" dirty="0"/>
              <a:t>. </a:t>
            </a:r>
          </a:p>
          <a:p>
            <a:r>
              <a:rPr lang="de-AT" dirty="0"/>
              <a:t>Stet </a:t>
            </a:r>
            <a:r>
              <a:rPr lang="de-AT" dirty="0" err="1"/>
              <a:t>clita</a:t>
            </a:r>
            <a:r>
              <a:rPr lang="de-AT" dirty="0"/>
              <a:t> </a:t>
            </a:r>
            <a:r>
              <a:rPr lang="de-AT" dirty="0" err="1"/>
              <a:t>kasd</a:t>
            </a:r>
            <a:r>
              <a:rPr lang="de-AT" dirty="0"/>
              <a:t> </a:t>
            </a:r>
            <a:r>
              <a:rPr lang="de-AT" dirty="0" err="1"/>
              <a:t>gubergren</a:t>
            </a:r>
            <a:r>
              <a:rPr lang="de-AT" dirty="0"/>
              <a:t>, </a:t>
            </a: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sea</a:t>
            </a:r>
            <a:r>
              <a:rPr lang="de-AT" dirty="0"/>
              <a:t> </a:t>
            </a:r>
            <a:r>
              <a:rPr lang="de-AT" dirty="0" err="1"/>
              <a:t>takimata</a:t>
            </a:r>
            <a:r>
              <a:rPr lang="de-AT" dirty="0"/>
              <a:t> sanctus </a:t>
            </a:r>
            <a:r>
              <a:rPr lang="de-AT" dirty="0" err="1"/>
              <a:t>est</a:t>
            </a:r>
            <a:r>
              <a:rPr lang="de-AT" dirty="0"/>
              <a:t> </a:t>
            </a:r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.</a:t>
            </a:r>
          </a:p>
          <a:p>
            <a:pPr lvl="1"/>
            <a:r>
              <a:rPr lang="de-AT" dirty="0"/>
              <a:t>At </a:t>
            </a:r>
            <a:r>
              <a:rPr lang="de-AT" dirty="0" err="1"/>
              <a:t>vero</a:t>
            </a:r>
            <a:r>
              <a:rPr lang="de-AT" dirty="0"/>
              <a:t> </a:t>
            </a:r>
            <a:r>
              <a:rPr lang="de-AT" dirty="0" err="1"/>
              <a:t>eos</a:t>
            </a:r>
            <a:r>
              <a:rPr lang="de-AT" dirty="0"/>
              <a:t> et </a:t>
            </a:r>
            <a:r>
              <a:rPr lang="de-AT" dirty="0" err="1"/>
              <a:t>accusam</a:t>
            </a:r>
            <a:r>
              <a:rPr lang="de-AT" dirty="0"/>
              <a:t> et </a:t>
            </a:r>
            <a:r>
              <a:rPr lang="de-AT" dirty="0" err="1"/>
              <a:t>justo</a:t>
            </a:r>
            <a:r>
              <a:rPr lang="de-AT" dirty="0"/>
              <a:t> </a:t>
            </a:r>
            <a:r>
              <a:rPr lang="de-AT" dirty="0" err="1"/>
              <a:t>duo</a:t>
            </a:r>
            <a:r>
              <a:rPr lang="de-AT" dirty="0"/>
              <a:t> </a:t>
            </a:r>
            <a:r>
              <a:rPr lang="de-AT" dirty="0" err="1"/>
              <a:t>dolores</a:t>
            </a:r>
            <a:r>
              <a:rPr lang="de-AT" dirty="0"/>
              <a:t> et </a:t>
            </a:r>
            <a:r>
              <a:rPr lang="de-AT" dirty="0" err="1"/>
              <a:t>ea</a:t>
            </a:r>
            <a:r>
              <a:rPr lang="de-AT" dirty="0"/>
              <a:t> </a:t>
            </a:r>
            <a:r>
              <a:rPr lang="de-AT" dirty="0" err="1"/>
              <a:t>rebum</a:t>
            </a:r>
            <a:r>
              <a:rPr lang="de-AT" dirty="0"/>
              <a:t>. 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4E72304-84F1-48AC-8C49-0D475CA16CF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FECDCF-11F4-46D1-ABDB-3CA1BB8DFE45}" type="datetime1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115EE2D-B340-430F-A279-3920579F8C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42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6">
            <a:extLst>
              <a:ext uri="{FF2B5EF4-FFF2-40B4-BE49-F238E27FC236}">
                <a16:creationId xmlns:a16="http://schemas.microsoft.com/office/drawing/2014/main" id="{861223C9-C413-4B1C-9270-7CCDE101B2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r="27341"/>
          <a:stretch/>
        </p:blipFill>
        <p:spPr/>
      </p:pic>
      <p:sp>
        <p:nvSpPr>
          <p:cNvPr id="15" name="Titel 14">
            <a:extLst>
              <a:ext uri="{FF2B5EF4-FFF2-40B4-BE49-F238E27FC236}">
                <a16:creationId xmlns:a16="http://schemas.microsoft.com/office/drawing/2014/main" id="{0382D327-86D1-4C05-9B0A-B99B3AB1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der Folie</a:t>
            </a: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4619C80-1E59-4E57-A447-5E9DE24784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330" y="2513177"/>
            <a:ext cx="6992803" cy="4189066"/>
          </a:xfrm>
        </p:spPr>
        <p:txBody>
          <a:bodyPr/>
          <a:lstStyle/>
          <a:p>
            <a:pPr lvl="0"/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 – </a:t>
            </a:r>
            <a:r>
              <a:rPr lang="de-AT" noProof="0" dirty="0" err="1"/>
              <a:t>consetetur</a:t>
            </a:r>
            <a:r>
              <a:rPr lang="de-AT" noProof="0" dirty="0"/>
              <a:t> </a:t>
            </a:r>
            <a:r>
              <a:rPr lang="de-AT" noProof="0" dirty="0" err="1"/>
              <a:t>sadipscing</a:t>
            </a:r>
            <a:r>
              <a:rPr lang="de-AT" noProof="0" dirty="0"/>
              <a:t> </a:t>
            </a:r>
            <a:r>
              <a:rPr lang="de-AT" noProof="0" dirty="0" err="1"/>
              <a:t>elitr</a:t>
            </a:r>
            <a:endParaRPr lang="de-AT" noProof="0" dirty="0"/>
          </a:p>
          <a:p>
            <a:pPr lvl="1"/>
            <a:r>
              <a:rPr lang="de-AT" noProof="0" dirty="0"/>
              <a:t>At </a:t>
            </a:r>
            <a:r>
              <a:rPr lang="de-AT" noProof="0" dirty="0" err="1"/>
              <a:t>vero</a:t>
            </a:r>
            <a:r>
              <a:rPr lang="de-AT" noProof="0" dirty="0"/>
              <a:t> </a:t>
            </a:r>
            <a:r>
              <a:rPr lang="de-AT" noProof="0" dirty="0" err="1"/>
              <a:t>eos</a:t>
            </a:r>
            <a:r>
              <a:rPr lang="de-AT" noProof="0" dirty="0"/>
              <a:t> et </a:t>
            </a:r>
            <a:r>
              <a:rPr lang="de-AT" noProof="0" dirty="0" err="1"/>
              <a:t>accusam</a:t>
            </a:r>
            <a:r>
              <a:rPr lang="de-AT" noProof="0" dirty="0"/>
              <a:t> et </a:t>
            </a:r>
            <a:r>
              <a:rPr lang="de-AT" noProof="0" dirty="0" err="1"/>
              <a:t>justo</a:t>
            </a:r>
            <a:r>
              <a:rPr lang="de-AT" noProof="0" dirty="0"/>
              <a:t> </a:t>
            </a:r>
            <a:r>
              <a:rPr lang="de-AT" noProof="0" dirty="0" err="1"/>
              <a:t>duo</a:t>
            </a:r>
            <a:r>
              <a:rPr lang="de-AT" noProof="0" dirty="0"/>
              <a:t> </a:t>
            </a:r>
            <a:r>
              <a:rPr lang="de-AT" noProof="0" dirty="0" err="1"/>
              <a:t>dolores</a:t>
            </a:r>
            <a:r>
              <a:rPr lang="de-AT" noProof="0" dirty="0"/>
              <a:t> et </a:t>
            </a:r>
            <a:r>
              <a:rPr lang="de-AT" noProof="0" dirty="0" err="1"/>
              <a:t>ea</a:t>
            </a:r>
            <a:r>
              <a:rPr lang="de-AT" noProof="0" dirty="0"/>
              <a:t> </a:t>
            </a:r>
            <a:r>
              <a:rPr lang="de-AT" noProof="0" dirty="0" err="1"/>
              <a:t>rebum</a:t>
            </a:r>
            <a:r>
              <a:rPr lang="de-AT" noProof="0" dirty="0"/>
              <a:t>. Stet </a:t>
            </a:r>
            <a:r>
              <a:rPr lang="de-AT" noProof="0" dirty="0" err="1"/>
              <a:t>clita</a:t>
            </a:r>
            <a:r>
              <a:rPr lang="de-AT" noProof="0" dirty="0"/>
              <a:t> </a:t>
            </a:r>
            <a:r>
              <a:rPr lang="de-AT" noProof="0" dirty="0" err="1"/>
              <a:t>kasd</a:t>
            </a:r>
            <a:r>
              <a:rPr lang="de-AT" noProof="0" dirty="0"/>
              <a:t> </a:t>
            </a:r>
            <a:r>
              <a:rPr lang="de-AT" noProof="0" dirty="0" err="1"/>
              <a:t>gubergren</a:t>
            </a:r>
            <a:r>
              <a:rPr lang="de-AT" noProof="0" dirty="0"/>
              <a:t>, </a:t>
            </a:r>
            <a:r>
              <a:rPr lang="de-AT" noProof="0" dirty="0" err="1"/>
              <a:t>no</a:t>
            </a:r>
            <a:r>
              <a:rPr lang="de-AT" noProof="0" dirty="0"/>
              <a:t> </a:t>
            </a:r>
            <a:r>
              <a:rPr lang="de-AT" noProof="0" dirty="0" err="1"/>
              <a:t>sea</a:t>
            </a:r>
            <a:r>
              <a:rPr lang="de-AT" noProof="0" dirty="0"/>
              <a:t> </a:t>
            </a:r>
            <a:r>
              <a:rPr lang="de-AT" noProof="0" dirty="0" err="1"/>
              <a:t>takimata</a:t>
            </a:r>
            <a:r>
              <a:rPr lang="de-AT" noProof="0" dirty="0"/>
              <a:t> sanctus </a:t>
            </a:r>
            <a:r>
              <a:rPr lang="de-AT" noProof="0" dirty="0" err="1"/>
              <a:t>est</a:t>
            </a:r>
            <a:r>
              <a:rPr lang="de-AT" noProof="0" dirty="0"/>
              <a:t> </a:t>
            </a:r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. </a:t>
            </a:r>
          </a:p>
          <a:p>
            <a:pPr lvl="1"/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, </a:t>
            </a:r>
            <a:r>
              <a:rPr lang="de-AT" noProof="0" dirty="0" err="1"/>
              <a:t>consetetur</a:t>
            </a:r>
            <a:r>
              <a:rPr lang="de-AT" noProof="0" dirty="0"/>
              <a:t> </a:t>
            </a:r>
            <a:r>
              <a:rPr lang="de-AT" noProof="0" dirty="0" err="1"/>
              <a:t>sadipscing</a:t>
            </a:r>
            <a:r>
              <a:rPr lang="de-AT" noProof="0" dirty="0"/>
              <a:t> </a:t>
            </a:r>
            <a:r>
              <a:rPr lang="de-AT" noProof="0" dirty="0" err="1"/>
              <a:t>elitr</a:t>
            </a:r>
            <a:r>
              <a:rPr lang="de-AT" noProof="0" dirty="0"/>
              <a:t>, sed </a:t>
            </a:r>
            <a:r>
              <a:rPr lang="de-AT" noProof="0" dirty="0" err="1"/>
              <a:t>diam</a:t>
            </a:r>
            <a:r>
              <a:rPr lang="de-AT" noProof="0" dirty="0"/>
              <a:t> </a:t>
            </a:r>
            <a:r>
              <a:rPr lang="de-AT" noProof="0" dirty="0" err="1"/>
              <a:t>nonumy</a:t>
            </a:r>
            <a:r>
              <a:rPr lang="de-AT" noProof="0" dirty="0"/>
              <a:t> </a:t>
            </a:r>
            <a:r>
              <a:rPr lang="de-AT" noProof="0" dirty="0" err="1"/>
              <a:t>eirmod</a:t>
            </a:r>
            <a:r>
              <a:rPr lang="de-AT" noProof="0" dirty="0"/>
              <a:t> </a:t>
            </a:r>
            <a:r>
              <a:rPr lang="de-AT" noProof="0" dirty="0" err="1"/>
              <a:t>tempor</a:t>
            </a:r>
            <a:r>
              <a:rPr lang="de-AT" noProof="0" dirty="0"/>
              <a:t> </a:t>
            </a:r>
            <a:r>
              <a:rPr lang="de-AT" noProof="0" dirty="0" err="1"/>
              <a:t>invidunt</a:t>
            </a:r>
            <a:r>
              <a:rPr lang="de-AT" noProof="0" dirty="0"/>
              <a:t> </a:t>
            </a:r>
            <a:r>
              <a:rPr lang="de-AT" noProof="0" dirty="0" err="1"/>
              <a:t>ut</a:t>
            </a:r>
            <a:r>
              <a:rPr lang="de-AT" noProof="0" dirty="0"/>
              <a:t> </a:t>
            </a:r>
            <a:r>
              <a:rPr lang="de-AT" noProof="0" dirty="0" err="1"/>
              <a:t>labore</a:t>
            </a:r>
            <a:r>
              <a:rPr lang="de-AT" noProof="0" dirty="0"/>
              <a:t> et </a:t>
            </a:r>
            <a:r>
              <a:rPr lang="de-AT" noProof="0" dirty="0" err="1"/>
              <a:t>dolore</a:t>
            </a:r>
            <a:r>
              <a:rPr lang="de-AT" noProof="0" dirty="0"/>
              <a:t> magna </a:t>
            </a:r>
            <a:r>
              <a:rPr lang="de-AT" noProof="0" dirty="0" err="1"/>
              <a:t>aliquyam</a:t>
            </a:r>
            <a:r>
              <a:rPr lang="de-AT" noProof="0" dirty="0"/>
              <a:t> erat, sed </a:t>
            </a:r>
            <a:r>
              <a:rPr lang="de-AT" noProof="0" dirty="0" err="1"/>
              <a:t>diam</a:t>
            </a:r>
            <a:r>
              <a:rPr lang="de-AT" noProof="0" dirty="0"/>
              <a:t> </a:t>
            </a:r>
            <a:r>
              <a:rPr lang="de-AT" noProof="0" dirty="0" err="1"/>
              <a:t>voluptua</a:t>
            </a:r>
            <a:r>
              <a:rPr lang="de-AT" noProof="0" dirty="0"/>
              <a:t>. </a:t>
            </a:r>
          </a:p>
          <a:p>
            <a:pPr lvl="0"/>
            <a:r>
              <a:rPr lang="de-AT" noProof="0" dirty="0"/>
              <a:t>Stet </a:t>
            </a:r>
            <a:r>
              <a:rPr lang="de-AT" noProof="0" dirty="0" err="1"/>
              <a:t>clita</a:t>
            </a:r>
            <a:r>
              <a:rPr lang="de-AT" noProof="0" dirty="0"/>
              <a:t> </a:t>
            </a:r>
            <a:r>
              <a:rPr lang="de-AT" noProof="0" dirty="0" err="1"/>
              <a:t>kasd</a:t>
            </a:r>
            <a:r>
              <a:rPr lang="de-AT" noProof="0" dirty="0"/>
              <a:t> </a:t>
            </a:r>
            <a:r>
              <a:rPr lang="de-AT" noProof="0" dirty="0" err="1"/>
              <a:t>gubergren</a:t>
            </a:r>
            <a:r>
              <a:rPr lang="de-AT" noProof="0" dirty="0"/>
              <a:t>, </a:t>
            </a:r>
            <a:r>
              <a:rPr lang="de-AT" noProof="0" dirty="0" err="1"/>
              <a:t>no</a:t>
            </a:r>
            <a:r>
              <a:rPr lang="de-AT" noProof="0" dirty="0"/>
              <a:t> </a:t>
            </a:r>
            <a:r>
              <a:rPr lang="de-AT" noProof="0" dirty="0" err="1"/>
              <a:t>sea</a:t>
            </a:r>
            <a:r>
              <a:rPr lang="de-AT" noProof="0" dirty="0"/>
              <a:t> </a:t>
            </a:r>
            <a:r>
              <a:rPr lang="de-AT" noProof="0" dirty="0" err="1"/>
              <a:t>takimata</a:t>
            </a:r>
            <a:r>
              <a:rPr lang="de-AT" noProof="0" dirty="0"/>
              <a:t> sanctus </a:t>
            </a:r>
            <a:r>
              <a:rPr lang="de-AT" noProof="0" dirty="0" err="1"/>
              <a:t>est</a:t>
            </a:r>
            <a:r>
              <a:rPr lang="de-AT" noProof="0" dirty="0"/>
              <a:t> </a:t>
            </a:r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.</a:t>
            </a:r>
          </a:p>
          <a:p>
            <a:pPr lvl="1"/>
            <a:r>
              <a:rPr lang="de-AT" dirty="0"/>
              <a:t>At </a:t>
            </a:r>
            <a:r>
              <a:rPr lang="de-AT" dirty="0" err="1"/>
              <a:t>vero</a:t>
            </a:r>
            <a:r>
              <a:rPr lang="de-AT" dirty="0"/>
              <a:t> </a:t>
            </a:r>
            <a:r>
              <a:rPr lang="de-AT" dirty="0" err="1"/>
              <a:t>eos</a:t>
            </a:r>
            <a:r>
              <a:rPr lang="de-AT" dirty="0"/>
              <a:t> et </a:t>
            </a:r>
            <a:r>
              <a:rPr lang="de-AT" dirty="0" err="1"/>
              <a:t>accusam</a:t>
            </a:r>
            <a:r>
              <a:rPr lang="de-AT" dirty="0"/>
              <a:t> et </a:t>
            </a:r>
            <a:r>
              <a:rPr lang="de-AT" dirty="0" err="1"/>
              <a:t>justo</a:t>
            </a:r>
            <a:r>
              <a:rPr lang="de-AT" dirty="0"/>
              <a:t> </a:t>
            </a:r>
            <a:r>
              <a:rPr lang="de-AT" dirty="0" err="1"/>
              <a:t>duo</a:t>
            </a:r>
            <a:r>
              <a:rPr lang="de-AT" dirty="0"/>
              <a:t> </a:t>
            </a:r>
            <a:r>
              <a:rPr lang="de-AT" dirty="0" err="1"/>
              <a:t>dolores</a:t>
            </a:r>
            <a:r>
              <a:rPr lang="de-AT" dirty="0"/>
              <a:t> et </a:t>
            </a:r>
            <a:r>
              <a:rPr lang="de-AT" dirty="0" err="1"/>
              <a:t>ea</a:t>
            </a:r>
            <a:r>
              <a:rPr lang="de-AT" dirty="0"/>
              <a:t> </a:t>
            </a:r>
            <a:r>
              <a:rPr lang="de-AT" dirty="0" err="1"/>
              <a:t>rebum</a:t>
            </a:r>
            <a:r>
              <a:rPr lang="de-AT" dirty="0"/>
              <a:t>.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8538230-4444-F838-4F3A-8E48DE959C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AT" dirty="0">
                <a:solidFill>
                  <a:schemeClr val="bg1"/>
                </a:solidFill>
              </a:rPr>
              <a:t>© </a:t>
            </a:r>
            <a:r>
              <a:rPr lang="de-AT" dirty="0" err="1">
                <a:solidFill>
                  <a:schemeClr val="bg1"/>
                </a:solidFill>
              </a:rPr>
              <a:t>Orka</a:t>
            </a:r>
            <a:r>
              <a:rPr lang="de-AT" dirty="0">
                <a:solidFill>
                  <a:schemeClr val="bg1"/>
                </a:solidFill>
              </a:rPr>
              <a:t>-Media/Agnesa Artner</a:t>
            </a:r>
          </a:p>
        </p:txBody>
      </p:sp>
    </p:spTree>
    <p:extLst>
      <p:ext uri="{BB962C8B-B14F-4D97-AF65-F5344CB8AC3E}">
        <p14:creationId xmlns:p14="http://schemas.microsoft.com/office/powerpoint/2010/main" val="368536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6">
            <a:extLst>
              <a:ext uri="{FF2B5EF4-FFF2-40B4-BE49-F238E27FC236}">
                <a16:creationId xmlns:a16="http://schemas.microsoft.com/office/drawing/2014/main" id="{5EEF56F0-0D10-4998-B10A-65F79CA3B5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0" r="27350"/>
          <a:stretch/>
        </p:blipFill>
        <p:spPr/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E4396BE6-7395-4744-997E-ECA1ACCF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der Folie</a:t>
            </a: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4619C80-1E59-4E57-A447-5E9DE24784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330" y="2513176"/>
            <a:ext cx="6992803" cy="4084175"/>
          </a:xfrm>
        </p:spPr>
        <p:txBody>
          <a:bodyPr/>
          <a:lstStyle/>
          <a:p>
            <a:pPr lvl="0"/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 – </a:t>
            </a:r>
            <a:r>
              <a:rPr lang="de-AT" noProof="0" dirty="0" err="1"/>
              <a:t>consetetur</a:t>
            </a:r>
            <a:r>
              <a:rPr lang="de-AT" noProof="0" dirty="0"/>
              <a:t> </a:t>
            </a:r>
            <a:r>
              <a:rPr lang="de-AT" noProof="0" dirty="0" err="1"/>
              <a:t>sadipscing</a:t>
            </a:r>
            <a:r>
              <a:rPr lang="de-AT" noProof="0" dirty="0"/>
              <a:t> </a:t>
            </a:r>
            <a:r>
              <a:rPr lang="de-AT" noProof="0" dirty="0" err="1"/>
              <a:t>elitr</a:t>
            </a:r>
            <a:endParaRPr lang="de-AT" noProof="0" dirty="0"/>
          </a:p>
          <a:p>
            <a:pPr lvl="1"/>
            <a:r>
              <a:rPr lang="de-AT" noProof="0" dirty="0"/>
              <a:t>At </a:t>
            </a:r>
            <a:r>
              <a:rPr lang="de-AT" noProof="0" dirty="0" err="1"/>
              <a:t>vero</a:t>
            </a:r>
            <a:r>
              <a:rPr lang="de-AT" noProof="0" dirty="0"/>
              <a:t> </a:t>
            </a:r>
            <a:r>
              <a:rPr lang="de-AT" noProof="0" dirty="0" err="1"/>
              <a:t>eos</a:t>
            </a:r>
            <a:r>
              <a:rPr lang="de-AT" noProof="0" dirty="0"/>
              <a:t> et </a:t>
            </a:r>
            <a:r>
              <a:rPr lang="de-AT" noProof="0" dirty="0" err="1"/>
              <a:t>accusam</a:t>
            </a:r>
            <a:r>
              <a:rPr lang="de-AT" noProof="0" dirty="0"/>
              <a:t> et </a:t>
            </a:r>
            <a:r>
              <a:rPr lang="de-AT" noProof="0" dirty="0" err="1"/>
              <a:t>justo</a:t>
            </a:r>
            <a:r>
              <a:rPr lang="de-AT" noProof="0" dirty="0"/>
              <a:t> </a:t>
            </a:r>
            <a:r>
              <a:rPr lang="de-AT" noProof="0" dirty="0" err="1"/>
              <a:t>duo</a:t>
            </a:r>
            <a:r>
              <a:rPr lang="de-AT" noProof="0" dirty="0"/>
              <a:t> </a:t>
            </a:r>
            <a:r>
              <a:rPr lang="de-AT" noProof="0" dirty="0" err="1"/>
              <a:t>dolores</a:t>
            </a:r>
            <a:r>
              <a:rPr lang="de-AT" noProof="0" dirty="0"/>
              <a:t> et </a:t>
            </a:r>
            <a:r>
              <a:rPr lang="de-AT" noProof="0" dirty="0" err="1"/>
              <a:t>ea</a:t>
            </a:r>
            <a:r>
              <a:rPr lang="de-AT" noProof="0" dirty="0"/>
              <a:t> </a:t>
            </a:r>
            <a:r>
              <a:rPr lang="de-AT" noProof="0" dirty="0" err="1"/>
              <a:t>rebum</a:t>
            </a:r>
            <a:r>
              <a:rPr lang="de-AT" noProof="0" dirty="0"/>
              <a:t>. Stet </a:t>
            </a:r>
            <a:r>
              <a:rPr lang="de-AT" noProof="0" dirty="0" err="1"/>
              <a:t>clita</a:t>
            </a:r>
            <a:r>
              <a:rPr lang="de-AT" noProof="0" dirty="0"/>
              <a:t> </a:t>
            </a:r>
            <a:r>
              <a:rPr lang="de-AT" noProof="0" dirty="0" err="1"/>
              <a:t>kasd</a:t>
            </a:r>
            <a:r>
              <a:rPr lang="de-AT" noProof="0" dirty="0"/>
              <a:t> </a:t>
            </a:r>
            <a:r>
              <a:rPr lang="de-AT" noProof="0" dirty="0" err="1"/>
              <a:t>gubergren</a:t>
            </a:r>
            <a:r>
              <a:rPr lang="de-AT" noProof="0" dirty="0"/>
              <a:t>, </a:t>
            </a:r>
            <a:r>
              <a:rPr lang="de-AT" noProof="0" dirty="0" err="1"/>
              <a:t>no</a:t>
            </a:r>
            <a:r>
              <a:rPr lang="de-AT" noProof="0" dirty="0"/>
              <a:t> </a:t>
            </a:r>
            <a:r>
              <a:rPr lang="de-AT" noProof="0" dirty="0" err="1"/>
              <a:t>sea</a:t>
            </a:r>
            <a:r>
              <a:rPr lang="de-AT" noProof="0" dirty="0"/>
              <a:t> </a:t>
            </a:r>
            <a:r>
              <a:rPr lang="de-AT" noProof="0" dirty="0" err="1"/>
              <a:t>takimata</a:t>
            </a:r>
            <a:r>
              <a:rPr lang="de-AT" noProof="0" dirty="0"/>
              <a:t> sanctus </a:t>
            </a:r>
            <a:r>
              <a:rPr lang="de-AT" noProof="0" dirty="0" err="1"/>
              <a:t>est</a:t>
            </a:r>
            <a:r>
              <a:rPr lang="de-AT" noProof="0" dirty="0"/>
              <a:t> </a:t>
            </a:r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. </a:t>
            </a:r>
          </a:p>
          <a:p>
            <a:pPr lvl="1"/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, </a:t>
            </a:r>
            <a:r>
              <a:rPr lang="de-AT" noProof="0" dirty="0" err="1"/>
              <a:t>consetetur</a:t>
            </a:r>
            <a:r>
              <a:rPr lang="de-AT" noProof="0" dirty="0"/>
              <a:t> </a:t>
            </a:r>
            <a:r>
              <a:rPr lang="de-AT" noProof="0" dirty="0" err="1"/>
              <a:t>sadipscing</a:t>
            </a:r>
            <a:r>
              <a:rPr lang="de-AT" noProof="0" dirty="0"/>
              <a:t> </a:t>
            </a:r>
            <a:r>
              <a:rPr lang="de-AT" noProof="0" dirty="0" err="1"/>
              <a:t>elitr</a:t>
            </a:r>
            <a:r>
              <a:rPr lang="de-AT" noProof="0" dirty="0"/>
              <a:t>, sed </a:t>
            </a:r>
            <a:r>
              <a:rPr lang="de-AT" noProof="0" dirty="0" err="1"/>
              <a:t>diam</a:t>
            </a:r>
            <a:r>
              <a:rPr lang="de-AT" noProof="0" dirty="0"/>
              <a:t> </a:t>
            </a:r>
            <a:r>
              <a:rPr lang="de-AT" noProof="0" dirty="0" err="1"/>
              <a:t>nonumy</a:t>
            </a:r>
            <a:r>
              <a:rPr lang="de-AT" noProof="0" dirty="0"/>
              <a:t> </a:t>
            </a:r>
            <a:r>
              <a:rPr lang="de-AT" noProof="0" dirty="0" err="1"/>
              <a:t>eirmod</a:t>
            </a:r>
            <a:r>
              <a:rPr lang="de-AT" noProof="0" dirty="0"/>
              <a:t> </a:t>
            </a:r>
            <a:r>
              <a:rPr lang="de-AT" noProof="0" dirty="0" err="1"/>
              <a:t>tempor</a:t>
            </a:r>
            <a:r>
              <a:rPr lang="de-AT" noProof="0" dirty="0"/>
              <a:t> </a:t>
            </a:r>
            <a:r>
              <a:rPr lang="de-AT" noProof="0" dirty="0" err="1"/>
              <a:t>invidunt</a:t>
            </a:r>
            <a:r>
              <a:rPr lang="de-AT" noProof="0" dirty="0"/>
              <a:t> </a:t>
            </a:r>
            <a:r>
              <a:rPr lang="de-AT" noProof="0" dirty="0" err="1"/>
              <a:t>ut</a:t>
            </a:r>
            <a:r>
              <a:rPr lang="de-AT" noProof="0" dirty="0"/>
              <a:t> </a:t>
            </a:r>
            <a:r>
              <a:rPr lang="de-AT" noProof="0" dirty="0" err="1"/>
              <a:t>labore</a:t>
            </a:r>
            <a:r>
              <a:rPr lang="de-AT" noProof="0" dirty="0"/>
              <a:t> et </a:t>
            </a:r>
            <a:r>
              <a:rPr lang="de-AT" noProof="0" dirty="0" err="1"/>
              <a:t>dolore</a:t>
            </a:r>
            <a:r>
              <a:rPr lang="de-AT" noProof="0" dirty="0"/>
              <a:t> magna </a:t>
            </a:r>
            <a:r>
              <a:rPr lang="de-AT" noProof="0" dirty="0" err="1"/>
              <a:t>aliquyam</a:t>
            </a:r>
            <a:r>
              <a:rPr lang="de-AT" noProof="0" dirty="0"/>
              <a:t> erat, sed </a:t>
            </a:r>
            <a:r>
              <a:rPr lang="de-AT" noProof="0" dirty="0" err="1"/>
              <a:t>diam</a:t>
            </a:r>
            <a:r>
              <a:rPr lang="de-AT" noProof="0" dirty="0"/>
              <a:t> </a:t>
            </a:r>
            <a:r>
              <a:rPr lang="de-AT" noProof="0" dirty="0" err="1"/>
              <a:t>voluptua</a:t>
            </a:r>
            <a:r>
              <a:rPr lang="de-AT" noProof="0" dirty="0"/>
              <a:t>. </a:t>
            </a:r>
          </a:p>
          <a:p>
            <a:pPr lvl="1"/>
            <a:r>
              <a:rPr lang="de-AT" noProof="0" dirty="0"/>
              <a:t>At </a:t>
            </a:r>
            <a:r>
              <a:rPr lang="de-AT" noProof="0" dirty="0" err="1"/>
              <a:t>vero</a:t>
            </a:r>
            <a:r>
              <a:rPr lang="de-AT" noProof="0" dirty="0"/>
              <a:t> </a:t>
            </a:r>
            <a:r>
              <a:rPr lang="de-AT" noProof="0" dirty="0" err="1"/>
              <a:t>eos</a:t>
            </a:r>
            <a:r>
              <a:rPr lang="de-AT" noProof="0" dirty="0"/>
              <a:t> et </a:t>
            </a:r>
            <a:r>
              <a:rPr lang="de-AT" noProof="0" dirty="0" err="1"/>
              <a:t>accusam</a:t>
            </a:r>
            <a:r>
              <a:rPr lang="de-AT" noProof="0" dirty="0"/>
              <a:t> et </a:t>
            </a:r>
            <a:r>
              <a:rPr lang="de-AT" noProof="0" dirty="0" err="1"/>
              <a:t>justo</a:t>
            </a:r>
            <a:r>
              <a:rPr lang="de-AT" noProof="0" dirty="0"/>
              <a:t> </a:t>
            </a:r>
            <a:r>
              <a:rPr lang="de-AT" noProof="0" dirty="0" err="1"/>
              <a:t>duo</a:t>
            </a:r>
            <a:r>
              <a:rPr lang="de-AT" noProof="0" dirty="0"/>
              <a:t> </a:t>
            </a:r>
            <a:r>
              <a:rPr lang="de-AT" noProof="0" dirty="0" err="1"/>
              <a:t>dolores</a:t>
            </a:r>
            <a:r>
              <a:rPr lang="de-AT" noProof="0" dirty="0"/>
              <a:t> et </a:t>
            </a:r>
            <a:r>
              <a:rPr lang="de-AT" noProof="0" dirty="0" err="1"/>
              <a:t>ea</a:t>
            </a:r>
            <a:r>
              <a:rPr lang="de-AT" noProof="0" dirty="0"/>
              <a:t> </a:t>
            </a:r>
            <a:r>
              <a:rPr lang="de-AT" noProof="0" dirty="0" err="1"/>
              <a:t>rebum</a:t>
            </a:r>
            <a:r>
              <a:rPr lang="de-AT" noProof="0" dirty="0"/>
              <a:t>. </a:t>
            </a:r>
          </a:p>
          <a:p>
            <a:r>
              <a:rPr lang="de-AT" noProof="0" dirty="0"/>
              <a:t>Stet </a:t>
            </a:r>
            <a:r>
              <a:rPr lang="de-AT" noProof="0" dirty="0" err="1"/>
              <a:t>clita</a:t>
            </a:r>
            <a:r>
              <a:rPr lang="de-AT" noProof="0" dirty="0"/>
              <a:t> </a:t>
            </a:r>
            <a:r>
              <a:rPr lang="de-AT" noProof="0" dirty="0" err="1"/>
              <a:t>kasd</a:t>
            </a:r>
            <a:r>
              <a:rPr lang="de-AT" noProof="0" dirty="0"/>
              <a:t> </a:t>
            </a:r>
            <a:r>
              <a:rPr lang="de-AT" noProof="0" dirty="0" err="1"/>
              <a:t>gubergren</a:t>
            </a:r>
            <a:r>
              <a:rPr lang="de-AT" noProof="0" dirty="0"/>
              <a:t>, </a:t>
            </a:r>
            <a:r>
              <a:rPr lang="de-AT" noProof="0" dirty="0" err="1"/>
              <a:t>no</a:t>
            </a:r>
            <a:r>
              <a:rPr lang="de-AT" noProof="0" dirty="0"/>
              <a:t> </a:t>
            </a:r>
            <a:r>
              <a:rPr lang="de-AT" noProof="0" dirty="0" err="1"/>
              <a:t>sea</a:t>
            </a:r>
            <a:r>
              <a:rPr lang="de-AT" noProof="0" dirty="0"/>
              <a:t> </a:t>
            </a:r>
            <a:r>
              <a:rPr lang="de-AT" noProof="0" dirty="0" err="1"/>
              <a:t>takimata</a:t>
            </a:r>
            <a:r>
              <a:rPr lang="de-AT" noProof="0" dirty="0"/>
              <a:t> sanctus </a:t>
            </a:r>
            <a:r>
              <a:rPr lang="de-AT" noProof="0" dirty="0" err="1"/>
              <a:t>est</a:t>
            </a:r>
            <a:r>
              <a:rPr lang="de-AT" noProof="0" dirty="0"/>
              <a:t> </a:t>
            </a:r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917C0F9-59A4-A5AF-974B-FC7F28AA17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AT" dirty="0"/>
              <a:t>© Peter Rauchecker</a:t>
            </a:r>
          </a:p>
        </p:txBody>
      </p:sp>
    </p:spTree>
    <p:extLst>
      <p:ext uri="{BB962C8B-B14F-4D97-AF65-F5344CB8AC3E}">
        <p14:creationId xmlns:p14="http://schemas.microsoft.com/office/powerpoint/2010/main" val="90347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ildplatzhalter 6">
            <a:extLst>
              <a:ext uri="{FF2B5EF4-FFF2-40B4-BE49-F238E27FC236}">
                <a16:creationId xmlns:a16="http://schemas.microsoft.com/office/drawing/2014/main" id="{49D5B287-F9A7-4A1C-8468-176D98719E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 r="14921"/>
          <a:stretch/>
        </p:blipFill>
        <p:spPr>
          <a:xfrm>
            <a:off x="0" y="1611883"/>
            <a:ext cx="4032452" cy="3837462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FAE12E-031A-4D03-83A0-B2880AC273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A5C84D-454E-4E2D-B3D9-E22C2C23FB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8" name="Campus von außen">
            <a:extLst>
              <a:ext uri="{FF2B5EF4-FFF2-40B4-BE49-F238E27FC236}">
                <a16:creationId xmlns:a16="http://schemas.microsoft.com/office/drawing/2014/main" id="{835A2598-2416-418D-8766-8BF1F9A30BC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r="10608"/>
          <a:stretch/>
        </p:blipFill>
        <p:spPr>
          <a:xfrm>
            <a:off x="4079774" y="1611881"/>
            <a:ext cx="4032452" cy="3837462"/>
          </a:xfrm>
        </p:spPr>
      </p:pic>
      <p:pic>
        <p:nvPicPr>
          <p:cNvPr id="59" name="Campus mit Blick auf Mensa">
            <a:extLst>
              <a:ext uri="{FF2B5EF4-FFF2-40B4-BE49-F238E27FC236}">
                <a16:creationId xmlns:a16="http://schemas.microsoft.com/office/drawing/2014/main" id="{9497A26D-13C5-47E9-B8CF-91ED4D50EB24}"/>
              </a:ext>
            </a:extLst>
          </p:cNvPr>
          <p:cNvPicPr>
            <a:picLocks noGrp="1"/>
          </p:cNvPicPr>
          <p:nvPr>
            <p:ph type="pic" sz="quarter" idx="2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4970"/>
          <a:stretch/>
        </p:blipFill>
        <p:spPr>
          <a:xfrm>
            <a:off x="8159548" y="1607762"/>
            <a:ext cx="4032452" cy="3837462"/>
          </a:xfr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0533A830-DB94-1E22-7673-69772E0D8E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23792" y="5517233"/>
            <a:ext cx="3744416" cy="936103"/>
          </a:xfrm>
        </p:spPr>
        <p:txBody>
          <a:bodyPr/>
          <a:lstStyle/>
          <a:p>
            <a:endParaRPr lang="de-AT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75DAF14-6FD5-70CC-0D1B-7A8E2E68F8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4018" y="5517232"/>
            <a:ext cx="3744416" cy="936103"/>
          </a:xfrm>
        </p:spPr>
        <p:txBody>
          <a:bodyPr/>
          <a:lstStyle/>
          <a:p>
            <a:endParaRPr lang="de-AT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48911BF-CB61-8114-6D0A-5F92545346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03566" y="5517231"/>
            <a:ext cx="3744416" cy="936103"/>
          </a:xfrm>
        </p:spPr>
        <p:txBody>
          <a:bodyPr/>
          <a:lstStyle/>
          <a:p>
            <a:endParaRPr lang="de-AT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F5F8CB2D-553D-6038-576A-78F5D4DA1E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D5527C5B-CA9D-8A94-0CDF-D85C32C8982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7F4BDFBF-BA4B-EEC2-D955-F2D8B5863B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770698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Fachhochschu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5096"/>
      </a:accent2>
      <a:accent3>
        <a:srgbClr val="BCBCBC"/>
      </a:accent3>
      <a:accent4>
        <a:srgbClr val="595959"/>
      </a:accent4>
      <a:accent5>
        <a:srgbClr val="BFBFBF"/>
      </a:accent5>
      <a:accent6>
        <a:srgbClr val="8DB3E2"/>
      </a:accent6>
      <a:hlink>
        <a:srgbClr val="0000FF"/>
      </a:hlink>
      <a:folHlink>
        <a:srgbClr val="800080"/>
      </a:folHlink>
    </a:clrScheme>
    <a:fontScheme name="FH St. Pölten_PPT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096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68e5096c-71ed-47fc-bec9-ad24c088144c" xsi:nil="true"/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E6BB26DCD44B4D9C30D829B3C1FB01" ma:contentTypeVersion="5" ma:contentTypeDescription="Ein neues Dokument erstellen." ma:contentTypeScope="" ma:versionID="96d7136bd5ccb69c927570d4fee41d90">
  <xsd:schema xmlns:xsd="http://www.w3.org/2001/XMLSchema" xmlns:xs="http://www.w3.org/2001/XMLSchema" xmlns:p="http://schemas.microsoft.com/office/2006/metadata/properties" xmlns:ns2="68e5096c-71ed-47fc-bec9-ad24c088144c" xmlns:ns3="http://schemas.microsoft.com/sharepoint/v4" xmlns:ns4="87e64832-98cb-4ba9-b26f-8c61b2f5fd23" targetNamespace="http://schemas.microsoft.com/office/2006/metadata/properties" ma:root="true" ma:fieldsID="4d587461fa7ce8b6a588d1fdcb12760c" ns2:_="" ns3:_="" ns4:_="">
    <xsd:import namespace="68e5096c-71ed-47fc-bec9-ad24c088144c"/>
    <xsd:import namespace="http://schemas.microsoft.com/sharepoint/v4"/>
    <xsd:import namespace="87e64832-98cb-4ba9-b26f-8c61b2f5fd23"/>
    <xsd:element name="properties">
      <xsd:complexType>
        <xsd:sequence>
          <xsd:element name="documentManagement">
            <xsd:complexType>
              <xsd:all>
                <xsd:element ref="ns2:Kategorie" minOccurs="0"/>
                <xsd:element ref="ns3:IconOverlay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5096c-71ed-47fc-bec9-ad24c088144c" elementFormDefault="qualified">
    <xsd:import namespace="http://schemas.microsoft.com/office/2006/documentManagement/types"/>
    <xsd:import namespace="http://schemas.microsoft.com/office/infopath/2007/PartnerControls"/>
    <xsd:element name="Kategorie" ma:index="6" nillable="true" ma:displayName="Kategorie" ma:list="{8c65f95f-5686-45b5-a64c-20868ce2b846}" ma:internalName="Kategorie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64832-98cb-4ba9-b26f-8c61b2f5fd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cff0439b-19da-4279-b27a-772bc6e63f9d" ContentTypeId="0x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A7B20-5A81-49E6-BB93-52F026C65F00}">
  <ds:schemaRefs>
    <ds:schemaRef ds:uri="http://purl.org/dc/dcmitype/"/>
    <ds:schemaRef ds:uri="http://schemas.microsoft.com/office/infopath/2007/PartnerControls"/>
    <ds:schemaRef ds:uri="87e64832-98cb-4ba9-b26f-8c61b2f5fd2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4"/>
    <ds:schemaRef ds:uri="68e5096c-71ed-47fc-bec9-ad24c088144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767AEE-4263-46EE-A182-58DAAEAE5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e5096c-71ed-47fc-bec9-ad24c088144c"/>
    <ds:schemaRef ds:uri="http://schemas.microsoft.com/sharepoint/v4"/>
    <ds:schemaRef ds:uri="87e64832-98cb-4ba9-b26f-8c61b2f5fd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05F4E-7E7E-414D-9039-EF72A3E925C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7699012-4194-40B3-8A4D-955F35DEC1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Breitbild</PresentationFormat>
  <Paragraphs>43</Paragraphs>
  <Slides>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arial</vt:lpstr>
      <vt:lpstr>Calibri</vt:lpstr>
      <vt:lpstr>Segoe UI</vt:lpstr>
      <vt:lpstr>Larissa</vt:lpstr>
      <vt:lpstr>Titel der Präsentation</vt:lpstr>
      <vt:lpstr>Titel der Präsentation</vt:lpstr>
      <vt:lpstr>Titel der Präsentation</vt:lpstr>
      <vt:lpstr>Titel der Präsentation</vt:lpstr>
      <vt:lpstr>Titel der Folie</vt:lpstr>
      <vt:lpstr>Titel der Folie</vt:lpstr>
      <vt:lpstr>Titel der Folie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Susanne</dc:creator>
  <cp:lastModifiedBy>Hochreiter Marlene</cp:lastModifiedBy>
  <cp:revision>74</cp:revision>
  <cp:lastPrinted>2022-04-27T09:18:16Z</cp:lastPrinted>
  <dcterms:created xsi:type="dcterms:W3CDTF">2015-03-18T21:46:42Z</dcterms:created>
  <dcterms:modified xsi:type="dcterms:W3CDTF">2022-11-24T08:30:01Z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0x0101000CE6BB26DCD44B4D9C30D829B3C1FB01</vt:lpwstr>
  </property>
</Properties>
</file>